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D_921C93BF.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57" r:id="rId6"/>
    <p:sldId id="260" r:id="rId7"/>
    <p:sldId id="269" r:id="rId8"/>
    <p:sldId id="272" r:id="rId9"/>
    <p:sldId id="262" r:id="rId10"/>
    <p:sldId id="263" r:id="rId11"/>
    <p:sldId id="280" r:id="rId12"/>
    <p:sldId id="273" r:id="rId13"/>
    <p:sldId id="258" r:id="rId14"/>
    <p:sldId id="259" r:id="rId15"/>
    <p:sldId id="274"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0F03D-FD8A-0CD6-E5C1-9FFC3C8625C7}" name="Alison Kaufman" initials="AK" userId="S::atkaufman@ysu.edu::870ac2d2-a196-48cc-927e-ac55ec469a39" providerId="AD"/>
  <p188:author id="{97D5C99A-AE67-E5E6-9311-E2B70FA1BC8E}" name="Hillary L Fuhrman" initials="HF" userId="S::hlfuhrman@ysu.edu::af14d5d1-7a27-4dfe-a2ee-830b0e5dcbd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A598B5-FE21-4A12-B08C-5A497C44CD5B}" v="8" dt="2022-10-05T17:28:15.440"/>
    <p1510:client id="{8520942B-1867-45A0-991C-1339963AAB09}" v="22" dt="2022-10-06T02:16:17.149"/>
    <p1510:client id="{C854E462-1FFC-4DE2-9091-DA0B73C5CFBD}" v="13" dt="2022-10-06T02:12:17.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6851" autoAdjust="0"/>
  </p:normalViewPr>
  <p:slideViewPr>
    <p:cSldViewPr snapToGrid="0">
      <p:cViewPr varScale="1">
        <p:scale>
          <a:sx n="84" d="100"/>
          <a:sy n="84" d="100"/>
        </p:scale>
        <p:origin x="13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lary L Fuhrman" userId="S::hlfuhrman@ysu.edu::af14d5d1-7a27-4dfe-a2ee-830b0e5dcbdb" providerId="AD" clId="Web-{C8976699-37B4-4FC8-9C7E-184F43D6DCD9}"/>
    <pc:docChg chg="mod">
      <pc:chgData name="Hillary L Fuhrman" userId="S::hlfuhrman@ysu.edu::af14d5d1-7a27-4dfe-a2ee-830b0e5dcbdb" providerId="AD" clId="Web-{C8976699-37B4-4FC8-9C7E-184F43D6DCD9}" dt="2022-09-21T16:57:35.135" v="1"/>
      <pc:docMkLst>
        <pc:docMk/>
      </pc:docMkLst>
      <pc:sldChg chg="addCm">
        <pc:chgData name="Hillary L Fuhrman" userId="S::hlfuhrman@ysu.edu::af14d5d1-7a27-4dfe-a2ee-830b0e5dcbdb" providerId="AD" clId="Web-{C8976699-37B4-4FC8-9C7E-184F43D6DCD9}" dt="2022-09-21T16:57:35.135" v="1"/>
        <pc:sldMkLst>
          <pc:docMk/>
          <pc:sldMk cId="109857222" sldId="256"/>
        </pc:sldMkLst>
      </pc:sldChg>
    </pc:docChg>
  </pc:docChgLst>
  <pc:docChgLst>
    <pc:chgData name="Hillary L Fuhrman" userId="S::hlfuhrman@ysu.edu::af14d5d1-7a27-4dfe-a2ee-830b0e5dcbdb" providerId="AD" clId="Web-{82A598B5-FE21-4A12-B08C-5A497C44CD5B}"/>
    <pc:docChg chg="modSld">
      <pc:chgData name="Hillary L Fuhrman" userId="S::hlfuhrman@ysu.edu::af14d5d1-7a27-4dfe-a2ee-830b0e5dcbdb" providerId="AD" clId="Web-{82A598B5-FE21-4A12-B08C-5A497C44CD5B}" dt="2022-10-05T17:28:13.597" v="6" actId="20577"/>
      <pc:docMkLst>
        <pc:docMk/>
      </pc:docMkLst>
      <pc:sldChg chg="modSp">
        <pc:chgData name="Hillary L Fuhrman" userId="S::hlfuhrman@ysu.edu::af14d5d1-7a27-4dfe-a2ee-830b0e5dcbdb" providerId="AD" clId="Web-{82A598B5-FE21-4A12-B08C-5A497C44CD5B}" dt="2022-10-05T17:28:13.597" v="6" actId="20577"/>
        <pc:sldMkLst>
          <pc:docMk/>
          <pc:sldMk cId="109857222" sldId="256"/>
        </pc:sldMkLst>
        <pc:spChg chg="mod">
          <ac:chgData name="Hillary L Fuhrman" userId="S::hlfuhrman@ysu.edu::af14d5d1-7a27-4dfe-a2ee-830b0e5dcbdb" providerId="AD" clId="Web-{82A598B5-FE21-4A12-B08C-5A497C44CD5B}" dt="2022-10-05T17:28:13.597" v="6" actId="20577"/>
          <ac:spMkLst>
            <pc:docMk/>
            <pc:sldMk cId="109857222" sldId="256"/>
            <ac:spMk id="2" creationId="{00000000-0000-0000-0000-000000000000}"/>
          </ac:spMkLst>
        </pc:spChg>
      </pc:sldChg>
    </pc:docChg>
  </pc:docChgLst>
  <pc:docChgLst>
    <pc:chgData name="Hillary L Fuhrman" userId="S::hlfuhrman@ysu.edu::af14d5d1-7a27-4dfe-a2ee-830b0e5dcbdb" providerId="AD" clId="Web-{463CBFB9-06BD-4531-BE6F-4FA82F606255}"/>
    <pc:docChg chg="">
      <pc:chgData name="Hillary L Fuhrman" userId="S::hlfuhrman@ysu.edu::af14d5d1-7a27-4dfe-a2ee-830b0e5dcbdb" providerId="AD" clId="Web-{463CBFB9-06BD-4531-BE6F-4FA82F606255}" dt="2022-09-21T16:59:33.099" v="0"/>
      <pc:docMkLst>
        <pc:docMk/>
      </pc:docMkLst>
      <pc:sldChg chg="delCm">
        <pc:chgData name="Hillary L Fuhrman" userId="S::hlfuhrman@ysu.edu::af14d5d1-7a27-4dfe-a2ee-830b0e5dcbdb" providerId="AD" clId="Web-{463CBFB9-06BD-4531-BE6F-4FA82F606255}" dt="2022-09-21T16:59:33.099" v="0"/>
        <pc:sldMkLst>
          <pc:docMk/>
          <pc:sldMk cId="109857222" sldId="256"/>
        </pc:sldMkLst>
      </pc:sldChg>
    </pc:docChg>
  </pc:docChgLst>
  <pc:docChgLst>
    <pc:chgData name="Hillary L Fuhrman" userId="S::hlfuhrman@ysu.edu::af14d5d1-7a27-4dfe-a2ee-830b0e5dcbdb" providerId="AD" clId="Web-{E0F03773-2336-4857-9B5E-5F0E4EC93455}"/>
    <pc:docChg chg="addSld delSld modSld sldOrd">
      <pc:chgData name="Hillary L Fuhrman" userId="S::hlfuhrman@ysu.edu::af14d5d1-7a27-4dfe-a2ee-830b0e5dcbdb" providerId="AD" clId="Web-{E0F03773-2336-4857-9B5E-5F0E4EC93455}" dt="2022-09-21T16:55:39.604" v="59"/>
      <pc:docMkLst>
        <pc:docMk/>
      </pc:docMkLst>
      <pc:sldChg chg="addSp modSp mod setBg">
        <pc:chgData name="Hillary L Fuhrman" userId="S::hlfuhrman@ysu.edu::af14d5d1-7a27-4dfe-a2ee-830b0e5dcbdb" providerId="AD" clId="Web-{E0F03773-2336-4857-9B5E-5F0E4EC93455}" dt="2022-09-21T16:46:15.067" v="1"/>
        <pc:sldMkLst>
          <pc:docMk/>
          <pc:sldMk cId="109857222" sldId="256"/>
        </pc:sldMkLst>
        <pc:spChg chg="mod">
          <ac:chgData name="Hillary L Fuhrman" userId="S::hlfuhrman@ysu.edu::af14d5d1-7a27-4dfe-a2ee-830b0e5dcbdb" providerId="AD" clId="Web-{E0F03773-2336-4857-9B5E-5F0E4EC93455}" dt="2022-09-21T16:46:15.067" v="1"/>
          <ac:spMkLst>
            <pc:docMk/>
            <pc:sldMk cId="109857222" sldId="256"/>
            <ac:spMk id="2" creationId="{00000000-0000-0000-0000-000000000000}"/>
          </ac:spMkLst>
        </pc:spChg>
        <pc:spChg chg="mod">
          <ac:chgData name="Hillary L Fuhrman" userId="S::hlfuhrman@ysu.edu::af14d5d1-7a27-4dfe-a2ee-830b0e5dcbdb" providerId="AD" clId="Web-{E0F03773-2336-4857-9B5E-5F0E4EC93455}" dt="2022-09-21T16:46:15.067" v="1"/>
          <ac:spMkLst>
            <pc:docMk/>
            <pc:sldMk cId="109857222" sldId="256"/>
            <ac:spMk id="3" creationId="{00000000-0000-0000-0000-000000000000}"/>
          </ac:spMkLst>
        </pc:spChg>
        <pc:spChg chg="add">
          <ac:chgData name="Hillary L Fuhrman" userId="S::hlfuhrman@ysu.edu::af14d5d1-7a27-4dfe-a2ee-830b0e5dcbdb" providerId="AD" clId="Web-{E0F03773-2336-4857-9B5E-5F0E4EC93455}" dt="2022-09-21T16:46:15.067" v="1"/>
          <ac:spMkLst>
            <pc:docMk/>
            <pc:sldMk cId="109857222" sldId="256"/>
            <ac:spMk id="5" creationId="{D278ADA9-6383-4BDD-80D2-8899A402687B}"/>
          </ac:spMkLst>
        </pc:spChg>
        <pc:spChg chg="add">
          <ac:chgData name="Hillary L Fuhrman" userId="S::hlfuhrman@ysu.edu::af14d5d1-7a27-4dfe-a2ee-830b0e5dcbdb" providerId="AD" clId="Web-{E0F03773-2336-4857-9B5E-5F0E4EC93455}" dt="2022-09-21T16:46:15.067" v="1"/>
          <ac:spMkLst>
            <pc:docMk/>
            <pc:sldMk cId="109857222" sldId="256"/>
            <ac:spMk id="6" creationId="{484B7147-B0F6-40ED-B5A2-FF72BC8198B6}"/>
          </ac:spMkLst>
        </pc:spChg>
        <pc:spChg chg="add">
          <ac:chgData name="Hillary L Fuhrman" userId="S::hlfuhrman@ysu.edu::af14d5d1-7a27-4dfe-a2ee-830b0e5dcbdb" providerId="AD" clId="Web-{E0F03773-2336-4857-9B5E-5F0E4EC93455}" dt="2022-09-21T16:46:15.067" v="1"/>
          <ac:spMkLst>
            <pc:docMk/>
            <pc:sldMk cId="109857222" sldId="256"/>
            <ac:spMk id="7" creationId="{B36D2DE0-0628-4A9A-A59D-7BA8B5EB3022}"/>
          </ac:spMkLst>
        </pc:spChg>
        <pc:spChg chg="add">
          <ac:chgData name="Hillary L Fuhrman" userId="S::hlfuhrman@ysu.edu::af14d5d1-7a27-4dfe-a2ee-830b0e5dcbdb" providerId="AD" clId="Web-{E0F03773-2336-4857-9B5E-5F0E4EC93455}" dt="2022-09-21T16:46:15.067" v="1"/>
          <ac:spMkLst>
            <pc:docMk/>
            <pc:sldMk cId="109857222" sldId="256"/>
            <ac:spMk id="14" creationId="{48E405C9-94BE-41DA-928C-DEC9A8550E9F}"/>
          </ac:spMkLst>
        </pc:spChg>
        <pc:spChg chg="add">
          <ac:chgData name="Hillary L Fuhrman" userId="S::hlfuhrman@ysu.edu::af14d5d1-7a27-4dfe-a2ee-830b0e5dcbdb" providerId="AD" clId="Web-{E0F03773-2336-4857-9B5E-5F0E4EC93455}" dt="2022-09-21T16:46:15.067" v="1"/>
          <ac:spMkLst>
            <pc:docMk/>
            <pc:sldMk cId="109857222" sldId="256"/>
            <ac:spMk id="16" creationId="{D2091A72-D5BB-42AC-8FD3-F7747D90861E}"/>
          </ac:spMkLst>
        </pc:spChg>
        <pc:spChg chg="add">
          <ac:chgData name="Hillary L Fuhrman" userId="S::hlfuhrman@ysu.edu::af14d5d1-7a27-4dfe-a2ee-830b0e5dcbdb" providerId="AD" clId="Web-{E0F03773-2336-4857-9B5E-5F0E4EC93455}" dt="2022-09-21T16:46:15.067" v="1"/>
          <ac:spMkLst>
            <pc:docMk/>
            <pc:sldMk cId="109857222" sldId="256"/>
            <ac:spMk id="18" creationId="{6ED12BFC-A737-46AF-8411-481112D54B0C}"/>
          </ac:spMkLst>
        </pc:spChg>
      </pc:sldChg>
      <pc:sldChg chg="addSp modSp mod setBg">
        <pc:chgData name="Hillary L Fuhrman" userId="S::hlfuhrman@ysu.edu::af14d5d1-7a27-4dfe-a2ee-830b0e5dcbdb" providerId="AD" clId="Web-{E0F03773-2336-4857-9B5E-5F0E4EC93455}" dt="2022-09-21T16:45:39.518" v="0"/>
        <pc:sldMkLst>
          <pc:docMk/>
          <pc:sldMk cId="623597477" sldId="257"/>
        </pc:sldMkLst>
        <pc:spChg chg="mod">
          <ac:chgData name="Hillary L Fuhrman" userId="S::hlfuhrman@ysu.edu::af14d5d1-7a27-4dfe-a2ee-830b0e5dcbdb" providerId="AD" clId="Web-{E0F03773-2336-4857-9B5E-5F0E4EC93455}" dt="2022-09-21T16:45:39.518" v="0"/>
          <ac:spMkLst>
            <pc:docMk/>
            <pc:sldMk cId="623597477" sldId="257"/>
            <ac:spMk id="2" creationId="{9C865C19-92B9-E6EB-967C-5735DFA20E9A}"/>
          </ac:spMkLst>
        </pc:spChg>
        <pc:spChg chg="mod">
          <ac:chgData name="Hillary L Fuhrman" userId="S::hlfuhrman@ysu.edu::af14d5d1-7a27-4dfe-a2ee-830b0e5dcbdb" providerId="AD" clId="Web-{E0F03773-2336-4857-9B5E-5F0E4EC93455}" dt="2022-09-21T16:45:39.518" v="0"/>
          <ac:spMkLst>
            <pc:docMk/>
            <pc:sldMk cId="623597477" sldId="257"/>
            <ac:spMk id="3" creationId="{996E0975-17D0-155E-3F89-AB4CEFE1B2DD}"/>
          </ac:spMkLst>
        </pc:spChg>
        <pc:spChg chg="add">
          <ac:chgData name="Hillary L Fuhrman" userId="S::hlfuhrman@ysu.edu::af14d5d1-7a27-4dfe-a2ee-830b0e5dcbdb" providerId="AD" clId="Web-{E0F03773-2336-4857-9B5E-5F0E4EC93455}" dt="2022-09-21T16:45:39.518" v="0"/>
          <ac:spMkLst>
            <pc:docMk/>
            <pc:sldMk cId="623597477" sldId="257"/>
            <ac:spMk id="8" creationId="{907EF6B7-1338-4443-8C46-6A318D952DFD}"/>
          </ac:spMkLst>
        </pc:spChg>
        <pc:spChg chg="add">
          <ac:chgData name="Hillary L Fuhrman" userId="S::hlfuhrman@ysu.edu::af14d5d1-7a27-4dfe-a2ee-830b0e5dcbdb" providerId="AD" clId="Web-{E0F03773-2336-4857-9B5E-5F0E4EC93455}" dt="2022-09-21T16:45:39.518" v="0"/>
          <ac:spMkLst>
            <pc:docMk/>
            <pc:sldMk cId="623597477" sldId="257"/>
            <ac:spMk id="10" creationId="{DAAE4CDD-124C-4DCF-9584-B6033B545DD5}"/>
          </ac:spMkLst>
        </pc:spChg>
        <pc:spChg chg="add">
          <ac:chgData name="Hillary L Fuhrman" userId="S::hlfuhrman@ysu.edu::af14d5d1-7a27-4dfe-a2ee-830b0e5dcbdb" providerId="AD" clId="Web-{E0F03773-2336-4857-9B5E-5F0E4EC93455}" dt="2022-09-21T16:45:39.518" v="0"/>
          <ac:spMkLst>
            <pc:docMk/>
            <pc:sldMk cId="623597477" sldId="257"/>
            <ac:spMk id="12" creationId="{081E4A58-353D-44AE-B2FC-2A74E2E400F7}"/>
          </ac:spMkLst>
        </pc:spChg>
      </pc:sldChg>
      <pc:sldChg chg="addSp modSp mod setBg">
        <pc:chgData name="Hillary L Fuhrman" userId="S::hlfuhrman@ysu.edu::af14d5d1-7a27-4dfe-a2ee-830b0e5dcbdb" providerId="AD" clId="Web-{E0F03773-2336-4857-9B5E-5F0E4EC93455}" dt="2022-09-21T16:46:33.068" v="2"/>
        <pc:sldMkLst>
          <pc:docMk/>
          <pc:sldMk cId="1081119077" sldId="262"/>
        </pc:sldMkLst>
        <pc:spChg chg="mod">
          <ac:chgData name="Hillary L Fuhrman" userId="S::hlfuhrman@ysu.edu::af14d5d1-7a27-4dfe-a2ee-830b0e5dcbdb" providerId="AD" clId="Web-{E0F03773-2336-4857-9B5E-5F0E4EC93455}" dt="2022-09-21T16:46:33.068" v="2"/>
          <ac:spMkLst>
            <pc:docMk/>
            <pc:sldMk cId="1081119077" sldId="262"/>
            <ac:spMk id="2" creationId="{6745E426-FFCA-43B0-A87D-1C42B5EF0C7A}"/>
          </ac:spMkLst>
        </pc:spChg>
        <pc:spChg chg="mod">
          <ac:chgData name="Hillary L Fuhrman" userId="S::hlfuhrman@ysu.edu::af14d5d1-7a27-4dfe-a2ee-830b0e5dcbdb" providerId="AD" clId="Web-{E0F03773-2336-4857-9B5E-5F0E4EC93455}" dt="2022-09-21T16:46:33.068" v="2"/>
          <ac:spMkLst>
            <pc:docMk/>
            <pc:sldMk cId="1081119077" sldId="262"/>
            <ac:spMk id="3" creationId="{55CCDD8D-10B1-4E36-871A-7566EE23D8FC}"/>
          </ac:spMkLst>
        </pc:spChg>
        <pc:spChg chg="add">
          <ac:chgData name="Hillary L Fuhrman" userId="S::hlfuhrman@ysu.edu::af14d5d1-7a27-4dfe-a2ee-830b0e5dcbdb" providerId="AD" clId="Web-{E0F03773-2336-4857-9B5E-5F0E4EC93455}" dt="2022-09-21T16:46:33.068" v="2"/>
          <ac:spMkLst>
            <pc:docMk/>
            <pc:sldMk cId="1081119077" sldId="262"/>
            <ac:spMk id="8" creationId="{1BB867FF-FC45-48F7-8104-F89BE54909F1}"/>
          </ac:spMkLst>
        </pc:spChg>
        <pc:spChg chg="add">
          <ac:chgData name="Hillary L Fuhrman" userId="S::hlfuhrman@ysu.edu::af14d5d1-7a27-4dfe-a2ee-830b0e5dcbdb" providerId="AD" clId="Web-{E0F03773-2336-4857-9B5E-5F0E4EC93455}" dt="2022-09-21T16:46:33.068" v="2"/>
          <ac:spMkLst>
            <pc:docMk/>
            <pc:sldMk cId="1081119077" sldId="262"/>
            <ac:spMk id="10" creationId="{8BB56887-D0D5-4F0C-9E19-7247EB83C8B7}"/>
          </ac:spMkLst>
        </pc:spChg>
        <pc:spChg chg="add">
          <ac:chgData name="Hillary L Fuhrman" userId="S::hlfuhrman@ysu.edu::af14d5d1-7a27-4dfe-a2ee-830b0e5dcbdb" providerId="AD" clId="Web-{E0F03773-2336-4857-9B5E-5F0E4EC93455}" dt="2022-09-21T16:46:33.068" v="2"/>
          <ac:spMkLst>
            <pc:docMk/>
            <pc:sldMk cId="1081119077" sldId="262"/>
            <ac:spMk id="12" creationId="{081E4A58-353D-44AE-B2FC-2A74E2E400F7}"/>
          </ac:spMkLst>
        </pc:spChg>
      </pc:sldChg>
      <pc:sldChg chg="addSp delSp modSp mod setBg">
        <pc:chgData name="Hillary L Fuhrman" userId="S::hlfuhrman@ysu.edu::af14d5d1-7a27-4dfe-a2ee-830b0e5dcbdb" providerId="AD" clId="Web-{E0F03773-2336-4857-9B5E-5F0E4EC93455}" dt="2022-09-21T16:49:59.613" v="18" actId="14100"/>
        <pc:sldMkLst>
          <pc:docMk/>
          <pc:sldMk cId="3590697193" sldId="263"/>
        </pc:sldMkLst>
        <pc:spChg chg="mod">
          <ac:chgData name="Hillary L Fuhrman" userId="S::hlfuhrman@ysu.edu::af14d5d1-7a27-4dfe-a2ee-830b0e5dcbdb" providerId="AD" clId="Web-{E0F03773-2336-4857-9B5E-5F0E4EC93455}" dt="2022-09-21T16:49:16.454" v="8"/>
          <ac:spMkLst>
            <pc:docMk/>
            <pc:sldMk cId="3590697193" sldId="263"/>
            <ac:spMk id="2" creationId="{515DB74B-2314-4998-AA9D-3AE020A8EFA8}"/>
          </ac:spMkLst>
        </pc:spChg>
        <pc:spChg chg="mod">
          <ac:chgData name="Hillary L Fuhrman" userId="S::hlfuhrman@ysu.edu::af14d5d1-7a27-4dfe-a2ee-830b0e5dcbdb" providerId="AD" clId="Web-{E0F03773-2336-4857-9B5E-5F0E4EC93455}" dt="2022-09-21T16:49:59.613" v="18" actId="14100"/>
          <ac:spMkLst>
            <pc:docMk/>
            <pc:sldMk cId="3590697193" sldId="263"/>
            <ac:spMk id="3" creationId="{3731C4F7-B2A2-47EA-B757-F228B0633AB8}"/>
          </ac:spMkLst>
        </pc:spChg>
        <pc:spChg chg="add mod">
          <ac:chgData name="Hillary L Fuhrman" userId="S::hlfuhrman@ysu.edu::af14d5d1-7a27-4dfe-a2ee-830b0e5dcbdb" providerId="AD" clId="Web-{E0F03773-2336-4857-9B5E-5F0E4EC93455}" dt="2022-09-21T16:49:34.174" v="12" actId="1076"/>
          <ac:spMkLst>
            <pc:docMk/>
            <pc:sldMk cId="3590697193" sldId="263"/>
            <ac:spMk id="4" creationId="{4290AB4A-3309-FA66-D0C5-29CEC9AE7DAB}"/>
          </ac:spMkLst>
        </pc:spChg>
        <pc:spChg chg="del">
          <ac:chgData name="Hillary L Fuhrman" userId="S::hlfuhrman@ysu.edu::af14d5d1-7a27-4dfe-a2ee-830b0e5dcbdb" providerId="AD" clId="Web-{E0F03773-2336-4857-9B5E-5F0E4EC93455}" dt="2022-09-21T16:47:30.635" v="4"/>
          <ac:spMkLst>
            <pc:docMk/>
            <pc:sldMk cId="3590697193" sldId="263"/>
            <ac:spMk id="8" creationId="{542DD60E-C9B5-4D01-B1B3-45AFFD300E83}"/>
          </ac:spMkLst>
        </pc:spChg>
        <pc:spChg chg="add del">
          <ac:chgData name="Hillary L Fuhrman" userId="S::hlfuhrman@ysu.edu::af14d5d1-7a27-4dfe-a2ee-830b0e5dcbdb" providerId="AD" clId="Web-{E0F03773-2336-4857-9B5E-5F0E4EC93455}" dt="2022-09-21T16:49:16.454" v="8"/>
          <ac:spMkLst>
            <pc:docMk/>
            <pc:sldMk cId="3590697193" sldId="263"/>
            <ac:spMk id="12" creationId="{743AA782-23D1-4521-8CAD-47662984AA08}"/>
          </ac:spMkLst>
        </pc:spChg>
        <pc:spChg chg="add del">
          <ac:chgData name="Hillary L Fuhrman" userId="S::hlfuhrman@ysu.edu::af14d5d1-7a27-4dfe-a2ee-830b0e5dcbdb" providerId="AD" clId="Web-{E0F03773-2336-4857-9B5E-5F0E4EC93455}" dt="2022-09-21T16:49:16.454" v="8"/>
          <ac:spMkLst>
            <pc:docMk/>
            <pc:sldMk cId="3590697193" sldId="263"/>
            <ac:spMk id="14" creationId="{71877DBC-BB60-40F0-AC93-2ACDBAAE60CE}"/>
          </ac:spMkLst>
        </pc:spChg>
        <pc:spChg chg="add">
          <ac:chgData name="Hillary L Fuhrman" userId="S::hlfuhrman@ysu.edu::af14d5d1-7a27-4dfe-a2ee-830b0e5dcbdb" providerId="AD" clId="Web-{E0F03773-2336-4857-9B5E-5F0E4EC93455}" dt="2022-09-21T16:49:16.454" v="8"/>
          <ac:spMkLst>
            <pc:docMk/>
            <pc:sldMk cId="3590697193" sldId="263"/>
            <ac:spMk id="19" creationId="{4AC6B390-BC59-4F1D-A0EE-D71A92F0A0B2}"/>
          </ac:spMkLst>
        </pc:spChg>
        <pc:spChg chg="add">
          <ac:chgData name="Hillary L Fuhrman" userId="S::hlfuhrman@ysu.edu::af14d5d1-7a27-4dfe-a2ee-830b0e5dcbdb" providerId="AD" clId="Web-{E0F03773-2336-4857-9B5E-5F0E4EC93455}" dt="2022-09-21T16:49:16.454" v="8"/>
          <ac:spMkLst>
            <pc:docMk/>
            <pc:sldMk cId="3590697193" sldId="263"/>
            <ac:spMk id="21" creationId="{B6C60D79-16F1-4C4B-B7E3-7634E7069CDE}"/>
          </ac:spMkLst>
        </pc:spChg>
        <pc:spChg chg="add">
          <ac:chgData name="Hillary L Fuhrman" userId="S::hlfuhrman@ysu.edu::af14d5d1-7a27-4dfe-a2ee-830b0e5dcbdb" providerId="AD" clId="Web-{E0F03773-2336-4857-9B5E-5F0E4EC93455}" dt="2022-09-21T16:49:16.454" v="8"/>
          <ac:spMkLst>
            <pc:docMk/>
            <pc:sldMk cId="3590697193" sldId="263"/>
            <ac:spMk id="23" creationId="{426B127E-6498-4C77-9C9D-4553A5113B80}"/>
          </ac:spMkLst>
        </pc:spChg>
        <pc:picChg chg="mod ord">
          <ac:chgData name="Hillary L Fuhrman" userId="S::hlfuhrman@ysu.edu::af14d5d1-7a27-4dfe-a2ee-830b0e5dcbdb" providerId="AD" clId="Web-{E0F03773-2336-4857-9B5E-5F0E4EC93455}" dt="2022-09-21T16:49:25.986" v="10" actId="1076"/>
          <ac:picMkLst>
            <pc:docMk/>
            <pc:sldMk cId="3590697193" sldId="263"/>
            <ac:picMk id="7" creationId="{4728C241-A4CF-4500-B29B-799805B5F9B6}"/>
          </ac:picMkLst>
        </pc:picChg>
      </pc:sldChg>
      <pc:sldChg chg="addSp delSp modSp del mod setBg">
        <pc:chgData name="Hillary L Fuhrman" userId="S::hlfuhrman@ysu.edu::af14d5d1-7a27-4dfe-a2ee-830b0e5dcbdb" providerId="AD" clId="Web-{E0F03773-2336-4857-9B5E-5F0E4EC93455}" dt="2022-09-21T16:51:44.917" v="27"/>
        <pc:sldMkLst>
          <pc:docMk/>
          <pc:sldMk cId="158593220" sldId="264"/>
        </pc:sldMkLst>
        <pc:spChg chg="mod">
          <ac:chgData name="Hillary L Fuhrman" userId="S::hlfuhrman@ysu.edu::af14d5d1-7a27-4dfe-a2ee-830b0e5dcbdb" providerId="AD" clId="Web-{E0F03773-2336-4857-9B5E-5F0E4EC93455}" dt="2022-09-21T16:50:45.616" v="26"/>
          <ac:spMkLst>
            <pc:docMk/>
            <pc:sldMk cId="158593220" sldId="264"/>
            <ac:spMk id="2" creationId="{515DB74B-2314-4998-AA9D-3AE020A8EFA8}"/>
          </ac:spMkLst>
        </pc:spChg>
        <pc:spChg chg="del">
          <ac:chgData name="Hillary L Fuhrman" userId="S::hlfuhrman@ysu.edu::af14d5d1-7a27-4dfe-a2ee-830b0e5dcbdb" providerId="AD" clId="Web-{E0F03773-2336-4857-9B5E-5F0E4EC93455}" dt="2022-09-21T16:50:22.083" v="22"/>
          <ac:spMkLst>
            <pc:docMk/>
            <pc:sldMk cId="158593220" sldId="264"/>
            <ac:spMk id="11" creationId="{C7CFDAA4-0B2B-45F0-B2F0-5B0379FDF8D7}"/>
          </ac:spMkLst>
        </pc:spChg>
        <pc:spChg chg="del">
          <ac:chgData name="Hillary L Fuhrman" userId="S::hlfuhrman@ysu.edu::af14d5d1-7a27-4dfe-a2ee-830b0e5dcbdb" providerId="AD" clId="Web-{E0F03773-2336-4857-9B5E-5F0E4EC93455}" dt="2022-09-21T16:50:14.598" v="20"/>
          <ac:spMkLst>
            <pc:docMk/>
            <pc:sldMk cId="158593220" sldId="264"/>
            <ac:spMk id="12" creationId="{6F6316EF-F2F2-493D-A20A-E3700579A393}"/>
          </ac:spMkLst>
        </pc:spChg>
        <pc:spChg chg="del">
          <ac:chgData name="Hillary L Fuhrman" userId="S::hlfuhrman@ysu.edu::af14d5d1-7a27-4dfe-a2ee-830b0e5dcbdb" providerId="AD" clId="Web-{E0F03773-2336-4857-9B5E-5F0E4EC93455}" dt="2022-09-21T16:50:16.927" v="21"/>
          <ac:spMkLst>
            <pc:docMk/>
            <pc:sldMk cId="158593220" sldId="264"/>
            <ac:spMk id="13" creationId="{FF5E454C-DD72-45AE-B9D1-D677F49B5252}"/>
          </ac:spMkLst>
        </pc:spChg>
        <pc:spChg chg="add del">
          <ac:chgData name="Hillary L Fuhrman" userId="S::hlfuhrman@ysu.edu::af14d5d1-7a27-4dfe-a2ee-830b0e5dcbdb" providerId="AD" clId="Web-{E0F03773-2336-4857-9B5E-5F0E4EC93455}" dt="2022-09-21T16:50:45.616" v="26"/>
          <ac:spMkLst>
            <pc:docMk/>
            <pc:sldMk cId="158593220" sldId="264"/>
            <ac:spMk id="15" creationId="{C4879EFC-8E62-4E00-973C-C45EE9EC676D}"/>
          </ac:spMkLst>
        </pc:spChg>
        <pc:spChg chg="add del">
          <ac:chgData name="Hillary L Fuhrman" userId="S::hlfuhrman@ysu.edu::af14d5d1-7a27-4dfe-a2ee-830b0e5dcbdb" providerId="AD" clId="Web-{E0F03773-2336-4857-9B5E-5F0E4EC93455}" dt="2022-09-21T16:50:45.616" v="26"/>
          <ac:spMkLst>
            <pc:docMk/>
            <pc:sldMk cId="158593220" sldId="264"/>
            <ac:spMk id="17" creationId="{D6A9C53F-5F90-40A5-8C85-5412D39C8C68}"/>
          </ac:spMkLst>
        </pc:spChg>
        <pc:picChg chg="mod ord">
          <ac:chgData name="Hillary L Fuhrman" userId="S::hlfuhrman@ysu.edu::af14d5d1-7a27-4dfe-a2ee-830b0e5dcbdb" providerId="AD" clId="Web-{E0F03773-2336-4857-9B5E-5F0E4EC93455}" dt="2022-09-21T16:50:45.616" v="26"/>
          <ac:picMkLst>
            <pc:docMk/>
            <pc:sldMk cId="158593220" sldId="264"/>
            <ac:picMk id="8" creationId="{6122FF37-14AA-421A-B423-2EC5843195FE}"/>
          </ac:picMkLst>
        </pc:picChg>
        <pc:picChg chg="mod">
          <ac:chgData name="Hillary L Fuhrman" userId="S::hlfuhrman@ysu.edu::af14d5d1-7a27-4dfe-a2ee-830b0e5dcbdb" providerId="AD" clId="Web-{E0F03773-2336-4857-9B5E-5F0E4EC93455}" dt="2022-09-21T16:50:45.616" v="26"/>
          <ac:picMkLst>
            <pc:docMk/>
            <pc:sldMk cId="158593220" sldId="264"/>
            <ac:picMk id="10" creationId="{914C6181-C5ED-437E-ADCB-7A8167D8CE05}"/>
          </ac:picMkLst>
        </pc:picChg>
      </pc:sldChg>
      <pc:sldChg chg="addSp delSp modSp mod setBg">
        <pc:chgData name="Hillary L Fuhrman" userId="S::hlfuhrman@ysu.edu::af14d5d1-7a27-4dfe-a2ee-830b0e5dcbdb" providerId="AD" clId="Web-{E0F03773-2336-4857-9B5E-5F0E4EC93455}" dt="2022-09-21T16:54:31.349" v="50" actId="20577"/>
        <pc:sldMkLst>
          <pc:docMk/>
          <pc:sldMk cId="197063813" sldId="265"/>
        </pc:sldMkLst>
        <pc:spChg chg="mod">
          <ac:chgData name="Hillary L Fuhrman" userId="S::hlfuhrman@ysu.edu::af14d5d1-7a27-4dfe-a2ee-830b0e5dcbdb" providerId="AD" clId="Web-{E0F03773-2336-4857-9B5E-5F0E4EC93455}" dt="2022-09-21T16:54:05.473" v="45"/>
          <ac:spMkLst>
            <pc:docMk/>
            <pc:sldMk cId="197063813" sldId="265"/>
            <ac:spMk id="2" creationId="{515DB74B-2314-4998-AA9D-3AE020A8EFA8}"/>
          </ac:spMkLst>
        </pc:spChg>
        <pc:spChg chg="add mod">
          <ac:chgData name="Hillary L Fuhrman" userId="S::hlfuhrman@ysu.edu::af14d5d1-7a27-4dfe-a2ee-830b0e5dcbdb" providerId="AD" clId="Web-{E0F03773-2336-4857-9B5E-5F0E4EC93455}" dt="2022-09-21T16:54:31.349" v="50" actId="20577"/>
          <ac:spMkLst>
            <pc:docMk/>
            <pc:sldMk cId="197063813" sldId="265"/>
            <ac:spMk id="4" creationId="{6EEA51B7-60A5-3B7F-1431-31360B236B1F}"/>
          </ac:spMkLst>
        </pc:spChg>
        <pc:spChg chg="del mod">
          <ac:chgData name="Hillary L Fuhrman" userId="S::hlfuhrman@ysu.edu::af14d5d1-7a27-4dfe-a2ee-830b0e5dcbdb" providerId="AD" clId="Web-{E0F03773-2336-4857-9B5E-5F0E4EC93455}" dt="2022-09-21T16:54:02.019" v="44"/>
          <ac:spMkLst>
            <pc:docMk/>
            <pc:sldMk cId="197063813" sldId="265"/>
            <ac:spMk id="6" creationId="{BEA26DF4-9912-406D-B299-9F709FCAA725}"/>
          </ac:spMkLst>
        </pc:spChg>
        <pc:spChg chg="add del">
          <ac:chgData name="Hillary L Fuhrman" userId="S::hlfuhrman@ysu.edu::af14d5d1-7a27-4dfe-a2ee-830b0e5dcbdb" providerId="AD" clId="Web-{E0F03773-2336-4857-9B5E-5F0E4EC93455}" dt="2022-09-21T16:54:05.473" v="45"/>
          <ac:spMkLst>
            <pc:docMk/>
            <pc:sldMk cId="197063813" sldId="265"/>
            <ac:spMk id="11" creationId="{2B97F24A-32CE-4C1C-A50D-3016B394DCFB}"/>
          </ac:spMkLst>
        </pc:spChg>
        <pc:spChg chg="add del">
          <ac:chgData name="Hillary L Fuhrman" userId="S::hlfuhrman@ysu.edu::af14d5d1-7a27-4dfe-a2ee-830b0e5dcbdb" providerId="AD" clId="Web-{E0F03773-2336-4857-9B5E-5F0E4EC93455}" dt="2022-09-21T16:54:05.473" v="45"/>
          <ac:spMkLst>
            <pc:docMk/>
            <pc:sldMk cId="197063813" sldId="265"/>
            <ac:spMk id="13" creationId="{6357EC4F-235E-4222-A36F-C7878ACE37F2}"/>
          </ac:spMkLst>
        </pc:spChg>
        <pc:spChg chg="add">
          <ac:chgData name="Hillary L Fuhrman" userId="S::hlfuhrman@ysu.edu::af14d5d1-7a27-4dfe-a2ee-830b0e5dcbdb" providerId="AD" clId="Web-{E0F03773-2336-4857-9B5E-5F0E4EC93455}" dt="2022-09-21T16:54:05.473" v="45"/>
          <ac:spMkLst>
            <pc:docMk/>
            <pc:sldMk cId="197063813" sldId="265"/>
            <ac:spMk id="18" creationId="{665DBBEF-238B-476B-96AB-8AAC3224ECEA}"/>
          </ac:spMkLst>
        </pc:spChg>
        <pc:spChg chg="add">
          <ac:chgData name="Hillary L Fuhrman" userId="S::hlfuhrman@ysu.edu::af14d5d1-7a27-4dfe-a2ee-830b0e5dcbdb" providerId="AD" clId="Web-{E0F03773-2336-4857-9B5E-5F0E4EC93455}" dt="2022-09-21T16:54:05.473" v="45"/>
          <ac:spMkLst>
            <pc:docMk/>
            <pc:sldMk cId="197063813" sldId="265"/>
            <ac:spMk id="20" creationId="{3FCFB1DE-0B7E-48CC-BA90-B2AB0889F9D6}"/>
          </ac:spMkLst>
        </pc:spChg>
        <pc:picChg chg="mod ord">
          <ac:chgData name="Hillary L Fuhrman" userId="S::hlfuhrman@ysu.edu::af14d5d1-7a27-4dfe-a2ee-830b0e5dcbdb" providerId="AD" clId="Web-{E0F03773-2336-4857-9B5E-5F0E4EC93455}" dt="2022-09-21T16:54:05.473" v="45"/>
          <ac:picMkLst>
            <pc:docMk/>
            <pc:sldMk cId="197063813" sldId="265"/>
            <ac:picMk id="5" creationId="{EBABD968-46C2-4262-B0CD-01FD078D6AA8}"/>
          </ac:picMkLst>
        </pc:picChg>
      </pc:sldChg>
      <pc:sldChg chg="addSp delSp modSp mod setBg">
        <pc:chgData name="Hillary L Fuhrman" userId="S::hlfuhrman@ysu.edu::af14d5d1-7a27-4dfe-a2ee-830b0e5dcbdb" providerId="AD" clId="Web-{E0F03773-2336-4857-9B5E-5F0E4EC93455}" dt="2022-09-21T16:55:21.571" v="57" actId="1076"/>
        <pc:sldMkLst>
          <pc:docMk/>
          <pc:sldMk cId="1066399836" sldId="266"/>
        </pc:sldMkLst>
        <pc:spChg chg="mod">
          <ac:chgData name="Hillary L Fuhrman" userId="S::hlfuhrman@ysu.edu::af14d5d1-7a27-4dfe-a2ee-830b0e5dcbdb" providerId="AD" clId="Web-{E0F03773-2336-4857-9B5E-5F0E4EC93455}" dt="2022-09-21T16:54:54.820" v="52"/>
          <ac:spMkLst>
            <pc:docMk/>
            <pc:sldMk cId="1066399836" sldId="266"/>
            <ac:spMk id="2" creationId="{515DB74B-2314-4998-AA9D-3AE020A8EFA8}"/>
          </ac:spMkLst>
        </pc:spChg>
        <pc:spChg chg="add mod">
          <ac:chgData name="Hillary L Fuhrman" userId="S::hlfuhrman@ysu.edu::af14d5d1-7a27-4dfe-a2ee-830b0e5dcbdb" providerId="AD" clId="Web-{E0F03773-2336-4857-9B5E-5F0E4EC93455}" dt="2022-09-21T16:55:21.571" v="57" actId="1076"/>
          <ac:spMkLst>
            <pc:docMk/>
            <pc:sldMk cId="1066399836" sldId="266"/>
            <ac:spMk id="3" creationId="{B9AD8663-9C6C-D6A3-B083-572449501ED6}"/>
          </ac:spMkLst>
        </pc:spChg>
        <pc:spChg chg="del">
          <ac:chgData name="Hillary L Fuhrman" userId="S::hlfuhrman@ysu.edu::af14d5d1-7a27-4dfe-a2ee-830b0e5dcbdb" providerId="AD" clId="Web-{E0F03773-2336-4857-9B5E-5F0E4EC93455}" dt="2022-09-21T16:54:52.007" v="51"/>
          <ac:spMkLst>
            <pc:docMk/>
            <pc:sldMk cId="1066399836" sldId="266"/>
            <ac:spMk id="6" creationId="{5D2C48BF-0E98-4EFE-8DBE-02185EFC6731}"/>
          </ac:spMkLst>
        </pc:spChg>
        <pc:spChg chg="add">
          <ac:chgData name="Hillary L Fuhrman" userId="S::hlfuhrman@ysu.edu::af14d5d1-7a27-4dfe-a2ee-830b0e5dcbdb" providerId="AD" clId="Web-{E0F03773-2336-4857-9B5E-5F0E4EC93455}" dt="2022-09-21T16:54:54.820" v="52"/>
          <ac:spMkLst>
            <pc:docMk/>
            <pc:sldMk cId="1066399836" sldId="266"/>
            <ac:spMk id="9" creationId="{BCC81228-CEA3-402B-B8E5-688F5BFA7876}"/>
          </ac:spMkLst>
        </pc:spChg>
        <pc:spChg chg="add">
          <ac:chgData name="Hillary L Fuhrman" userId="S::hlfuhrman@ysu.edu::af14d5d1-7a27-4dfe-a2ee-830b0e5dcbdb" providerId="AD" clId="Web-{E0F03773-2336-4857-9B5E-5F0E4EC93455}" dt="2022-09-21T16:54:54.820" v="52"/>
          <ac:spMkLst>
            <pc:docMk/>
            <pc:sldMk cId="1066399836" sldId="266"/>
            <ac:spMk id="11" creationId="{BC0916B8-FF7A-4ECB-9FD7-C7668658D9B4}"/>
          </ac:spMkLst>
        </pc:spChg>
        <pc:spChg chg="add ord">
          <ac:chgData name="Hillary L Fuhrman" userId="S::hlfuhrman@ysu.edu::af14d5d1-7a27-4dfe-a2ee-830b0e5dcbdb" providerId="AD" clId="Web-{E0F03773-2336-4857-9B5E-5F0E4EC93455}" dt="2022-09-21T16:55:06.602" v="53"/>
          <ac:spMkLst>
            <pc:docMk/>
            <pc:sldMk cId="1066399836" sldId="266"/>
            <ac:spMk id="13" creationId="{9DC011D4-C95F-4B2E-9A3C-A46DCDE956DC}"/>
          </ac:spMkLst>
        </pc:spChg>
        <pc:picChg chg="mod">
          <ac:chgData name="Hillary L Fuhrman" userId="S::hlfuhrman@ysu.edu::af14d5d1-7a27-4dfe-a2ee-830b0e5dcbdb" providerId="AD" clId="Web-{E0F03773-2336-4857-9B5E-5F0E4EC93455}" dt="2022-09-21T16:55:13.852" v="55" actId="14100"/>
          <ac:picMkLst>
            <pc:docMk/>
            <pc:sldMk cId="1066399836" sldId="266"/>
            <ac:picMk id="4" creationId="{7045A141-4F0D-4C7B-A14E-905879EB19F5}"/>
          </ac:picMkLst>
        </pc:picChg>
      </pc:sldChg>
      <pc:sldChg chg="addSp modSp mod setBg">
        <pc:chgData name="Hillary L Fuhrman" userId="S::hlfuhrman@ysu.edu::af14d5d1-7a27-4dfe-a2ee-830b0e5dcbdb" providerId="AD" clId="Web-{E0F03773-2336-4857-9B5E-5F0E4EC93455}" dt="2022-09-21T16:55:39.604" v="59"/>
        <pc:sldMkLst>
          <pc:docMk/>
          <pc:sldMk cId="3385613868" sldId="267"/>
        </pc:sldMkLst>
        <pc:spChg chg="mod">
          <ac:chgData name="Hillary L Fuhrman" userId="S::hlfuhrman@ysu.edu::af14d5d1-7a27-4dfe-a2ee-830b0e5dcbdb" providerId="AD" clId="Web-{E0F03773-2336-4857-9B5E-5F0E4EC93455}" dt="2022-09-21T16:55:39.604" v="59"/>
          <ac:spMkLst>
            <pc:docMk/>
            <pc:sldMk cId="3385613868" sldId="267"/>
            <ac:spMk id="2" creationId="{01C0E2A8-F710-4D3C-82D1-8E5A42A1F94F}"/>
          </ac:spMkLst>
        </pc:spChg>
        <pc:spChg chg="mod">
          <ac:chgData name="Hillary L Fuhrman" userId="S::hlfuhrman@ysu.edu::af14d5d1-7a27-4dfe-a2ee-830b0e5dcbdb" providerId="AD" clId="Web-{E0F03773-2336-4857-9B5E-5F0E4EC93455}" dt="2022-09-21T16:55:39.604" v="59"/>
          <ac:spMkLst>
            <pc:docMk/>
            <pc:sldMk cId="3385613868" sldId="267"/>
            <ac:spMk id="3" creationId="{7BC02831-ADDA-414E-AF0E-07CB73584BDD}"/>
          </ac:spMkLst>
        </pc:spChg>
        <pc:spChg chg="add">
          <ac:chgData name="Hillary L Fuhrman" userId="S::hlfuhrman@ysu.edu::af14d5d1-7a27-4dfe-a2ee-830b0e5dcbdb" providerId="AD" clId="Web-{E0F03773-2336-4857-9B5E-5F0E4EC93455}" dt="2022-09-21T16:55:39.604" v="59"/>
          <ac:spMkLst>
            <pc:docMk/>
            <pc:sldMk cId="3385613868" sldId="267"/>
            <ac:spMk id="8" creationId="{C2554CA6-288E-4202-BC52-2E5A8F0C0AED}"/>
          </ac:spMkLst>
        </pc:spChg>
        <pc:spChg chg="add">
          <ac:chgData name="Hillary L Fuhrman" userId="S::hlfuhrman@ysu.edu::af14d5d1-7a27-4dfe-a2ee-830b0e5dcbdb" providerId="AD" clId="Web-{E0F03773-2336-4857-9B5E-5F0E4EC93455}" dt="2022-09-21T16:55:39.604" v="59"/>
          <ac:spMkLst>
            <pc:docMk/>
            <pc:sldMk cId="3385613868" sldId="267"/>
            <ac:spMk id="10" creationId="{B10BB131-AC8E-4A8E-A5D1-36260F720C3B}"/>
          </ac:spMkLst>
        </pc:spChg>
        <pc:spChg chg="add">
          <ac:chgData name="Hillary L Fuhrman" userId="S::hlfuhrman@ysu.edu::af14d5d1-7a27-4dfe-a2ee-830b0e5dcbdb" providerId="AD" clId="Web-{E0F03773-2336-4857-9B5E-5F0E4EC93455}" dt="2022-09-21T16:55:39.604" v="59"/>
          <ac:spMkLst>
            <pc:docMk/>
            <pc:sldMk cId="3385613868" sldId="267"/>
            <ac:spMk id="12" creationId="{5B7778FC-632E-4DCA-A7CB-0D7731CCF970}"/>
          </ac:spMkLst>
        </pc:spChg>
        <pc:spChg chg="add">
          <ac:chgData name="Hillary L Fuhrman" userId="S::hlfuhrman@ysu.edu::af14d5d1-7a27-4dfe-a2ee-830b0e5dcbdb" providerId="AD" clId="Web-{E0F03773-2336-4857-9B5E-5F0E4EC93455}" dt="2022-09-21T16:55:39.604" v="59"/>
          <ac:spMkLst>
            <pc:docMk/>
            <pc:sldMk cId="3385613868" sldId="267"/>
            <ac:spMk id="14" creationId="{FA23A907-97FB-4A8F-880A-DD77401C4296}"/>
          </ac:spMkLst>
        </pc:spChg>
      </pc:sldChg>
      <pc:sldChg chg="add del replId">
        <pc:chgData name="Hillary L Fuhrman" userId="S::hlfuhrman@ysu.edu::af14d5d1-7a27-4dfe-a2ee-830b0e5dcbdb" providerId="AD" clId="Web-{E0F03773-2336-4857-9B5E-5F0E4EC93455}" dt="2022-09-21T16:53:39.846" v="42"/>
        <pc:sldMkLst>
          <pc:docMk/>
          <pc:sldMk cId="1859071480" sldId="270"/>
        </pc:sldMkLst>
      </pc:sldChg>
      <pc:sldChg chg="addSp delSp modSp add ord replId">
        <pc:chgData name="Hillary L Fuhrman" userId="S::hlfuhrman@ysu.edu::af14d5d1-7a27-4dfe-a2ee-830b0e5dcbdb" providerId="AD" clId="Web-{E0F03773-2336-4857-9B5E-5F0E4EC93455}" dt="2022-09-21T16:53:32.252" v="41"/>
        <pc:sldMkLst>
          <pc:docMk/>
          <pc:sldMk cId="4227421314" sldId="271"/>
        </pc:sldMkLst>
        <pc:spChg chg="mod">
          <ac:chgData name="Hillary L Fuhrman" userId="S::hlfuhrman@ysu.edu::af14d5d1-7a27-4dfe-a2ee-830b0e5dcbdb" providerId="AD" clId="Web-{E0F03773-2336-4857-9B5E-5F0E4EC93455}" dt="2022-09-21T16:52:04.168" v="30" actId="20577"/>
          <ac:spMkLst>
            <pc:docMk/>
            <pc:sldMk cId="4227421314" sldId="271"/>
            <ac:spMk id="2" creationId="{6745E426-FFCA-43B0-A87D-1C42B5EF0C7A}"/>
          </ac:spMkLst>
        </pc:spChg>
        <pc:spChg chg="del">
          <ac:chgData name="Hillary L Fuhrman" userId="S::hlfuhrman@ysu.edu::af14d5d1-7a27-4dfe-a2ee-830b0e5dcbdb" providerId="AD" clId="Web-{E0F03773-2336-4857-9B5E-5F0E4EC93455}" dt="2022-09-21T16:52:31.498" v="31"/>
          <ac:spMkLst>
            <pc:docMk/>
            <pc:sldMk cId="4227421314" sldId="271"/>
            <ac:spMk id="3" creationId="{55CCDD8D-10B1-4E36-871A-7566EE23D8FC}"/>
          </ac:spMkLst>
        </pc:spChg>
        <pc:spChg chg="add del mod">
          <ac:chgData name="Hillary L Fuhrman" userId="S::hlfuhrman@ysu.edu::af14d5d1-7a27-4dfe-a2ee-830b0e5dcbdb" providerId="AD" clId="Web-{E0F03773-2336-4857-9B5E-5F0E4EC93455}" dt="2022-09-21T16:53:26.377" v="40"/>
          <ac:spMkLst>
            <pc:docMk/>
            <pc:sldMk cId="4227421314" sldId="271"/>
            <ac:spMk id="5" creationId="{F8ECE2CF-C0D1-312D-3F2C-54C1B5CB6A9B}"/>
          </ac:spMkLst>
        </pc:spChg>
        <pc:spChg chg="ord">
          <ac:chgData name="Hillary L Fuhrman" userId="S::hlfuhrman@ysu.edu::af14d5d1-7a27-4dfe-a2ee-830b0e5dcbdb" providerId="AD" clId="Web-{E0F03773-2336-4857-9B5E-5F0E4EC93455}" dt="2022-09-21T16:53:32.252" v="41"/>
          <ac:spMkLst>
            <pc:docMk/>
            <pc:sldMk cId="4227421314" sldId="271"/>
            <ac:spMk id="8" creationId="{1BB867FF-FC45-48F7-8104-F89BE54909F1}"/>
          </ac:spMkLst>
        </pc:spChg>
        <pc:spChg chg="add">
          <ac:chgData name="Hillary L Fuhrman" userId="S::hlfuhrman@ysu.edu::af14d5d1-7a27-4dfe-a2ee-830b0e5dcbdb" providerId="AD" clId="Web-{E0F03773-2336-4857-9B5E-5F0E4EC93455}" dt="2022-09-21T16:52:44.561" v="33"/>
          <ac:spMkLst>
            <pc:docMk/>
            <pc:sldMk cId="4227421314" sldId="271"/>
            <ac:spMk id="11" creationId="{78E7F600-ABDA-B820-25B0-C3E6B83CED00}"/>
          </ac:spMkLst>
        </pc:spChg>
        <pc:spChg chg="add del">
          <ac:chgData name="Hillary L Fuhrman" userId="S::hlfuhrman@ysu.edu::af14d5d1-7a27-4dfe-a2ee-830b0e5dcbdb" providerId="AD" clId="Web-{E0F03773-2336-4857-9B5E-5F0E4EC93455}" dt="2022-09-21T16:53:11.001" v="36"/>
          <ac:spMkLst>
            <pc:docMk/>
            <pc:sldMk cId="4227421314" sldId="271"/>
            <ac:spMk id="14" creationId="{0E172A46-64E9-4A79-76F6-89F6A8318775}"/>
          </ac:spMkLst>
        </pc:spChg>
        <pc:spChg chg="add">
          <ac:chgData name="Hillary L Fuhrman" userId="S::hlfuhrman@ysu.edu::af14d5d1-7a27-4dfe-a2ee-830b0e5dcbdb" providerId="AD" clId="Web-{E0F03773-2336-4857-9B5E-5F0E4EC93455}" dt="2022-09-21T16:53:10.751" v="35"/>
          <ac:spMkLst>
            <pc:docMk/>
            <pc:sldMk cId="4227421314" sldId="271"/>
            <ac:spMk id="16" creationId="{A7F3E67D-E8A9-EB8B-9D62-986AE65EF16B}"/>
          </ac:spMkLst>
        </pc:spChg>
        <pc:spChg chg="add">
          <ac:chgData name="Hillary L Fuhrman" userId="S::hlfuhrman@ysu.edu::af14d5d1-7a27-4dfe-a2ee-830b0e5dcbdb" providerId="AD" clId="Web-{E0F03773-2336-4857-9B5E-5F0E4EC93455}" dt="2022-09-21T16:53:16.251" v="38"/>
          <ac:spMkLst>
            <pc:docMk/>
            <pc:sldMk cId="4227421314" sldId="271"/>
            <ac:spMk id="20" creationId="{4C83A6C6-EF37-E794-3900-32C44092E895}"/>
          </ac:spMkLst>
        </pc:spChg>
        <pc:picChg chg="add">
          <ac:chgData name="Hillary L Fuhrman" userId="S::hlfuhrman@ysu.edu::af14d5d1-7a27-4dfe-a2ee-830b0e5dcbdb" providerId="AD" clId="Web-{E0F03773-2336-4857-9B5E-5F0E4EC93455}" dt="2022-09-21T16:52:34.561" v="32"/>
          <ac:picMkLst>
            <pc:docMk/>
            <pc:sldMk cId="4227421314" sldId="271"/>
            <ac:picMk id="7" creationId="{B9E8A4E0-0F1F-13DE-F546-1FAB7D9575EB}"/>
          </ac:picMkLst>
        </pc:picChg>
        <pc:picChg chg="add ord">
          <ac:chgData name="Hillary L Fuhrman" userId="S::hlfuhrman@ysu.edu::af14d5d1-7a27-4dfe-a2ee-830b0e5dcbdb" providerId="AD" clId="Web-{E0F03773-2336-4857-9B5E-5F0E4EC93455}" dt="2022-09-21T16:53:22.423" v="39"/>
          <ac:picMkLst>
            <pc:docMk/>
            <pc:sldMk cId="4227421314" sldId="271"/>
            <ac:picMk id="18" creationId="{E84C5477-8B8D-61A3-B766-9BC082C0A922}"/>
          </ac:picMkLst>
        </pc:picChg>
      </pc:sldChg>
    </pc:docChg>
  </pc:docChgLst>
  <pc:docChgLst>
    <pc:chgData name="Hillary L Fuhrman" userId="S::hlfuhrman@ysu.edu::af14d5d1-7a27-4dfe-a2ee-830b0e5dcbdb" providerId="AD" clId="Web-{8520942B-1867-45A0-991C-1339963AAB09}"/>
    <pc:docChg chg="modSld">
      <pc:chgData name="Hillary L Fuhrman" userId="S::hlfuhrman@ysu.edu::af14d5d1-7a27-4dfe-a2ee-830b0e5dcbdb" providerId="AD" clId="Web-{8520942B-1867-45A0-991C-1339963AAB09}" dt="2022-10-06T02:16:16.462" v="21" actId="20577"/>
      <pc:docMkLst>
        <pc:docMk/>
      </pc:docMkLst>
      <pc:sldChg chg="addSp delSp modSp mod setBg modCm">
        <pc:chgData name="Hillary L Fuhrman" userId="S::hlfuhrman@ysu.edu::af14d5d1-7a27-4dfe-a2ee-830b0e5dcbdb" providerId="AD" clId="Web-{8520942B-1867-45A0-991C-1339963AAB09}" dt="2022-10-06T02:14:03.911" v="3"/>
        <pc:sldMkLst>
          <pc:docMk/>
          <pc:sldMk cId="2451346367" sldId="269"/>
        </pc:sldMkLst>
        <pc:spChg chg="mod">
          <ac:chgData name="Hillary L Fuhrman" userId="S::hlfuhrman@ysu.edu::af14d5d1-7a27-4dfe-a2ee-830b0e5dcbdb" providerId="AD" clId="Web-{8520942B-1867-45A0-991C-1339963AAB09}" dt="2022-10-06T02:14:03.911" v="3"/>
          <ac:spMkLst>
            <pc:docMk/>
            <pc:sldMk cId="2451346367" sldId="269"/>
            <ac:spMk id="2" creationId="{6745E426-FFCA-43B0-A87D-1C42B5EF0C7A}"/>
          </ac:spMkLst>
        </pc:spChg>
        <pc:spChg chg="mod">
          <ac:chgData name="Hillary L Fuhrman" userId="S::hlfuhrman@ysu.edu::af14d5d1-7a27-4dfe-a2ee-830b0e5dcbdb" providerId="AD" clId="Web-{8520942B-1867-45A0-991C-1339963AAB09}" dt="2022-10-06T02:14:03.911" v="3"/>
          <ac:spMkLst>
            <pc:docMk/>
            <pc:sldMk cId="2451346367" sldId="269"/>
            <ac:spMk id="3" creationId="{55CCDD8D-10B1-4E36-871A-7566EE23D8FC}"/>
          </ac:spMkLst>
        </pc:spChg>
        <pc:spChg chg="add del">
          <ac:chgData name="Hillary L Fuhrman" userId="S::hlfuhrman@ysu.edu::af14d5d1-7a27-4dfe-a2ee-830b0e5dcbdb" providerId="AD" clId="Web-{8520942B-1867-45A0-991C-1339963AAB09}" dt="2022-10-06T02:13:39.879" v="1"/>
          <ac:spMkLst>
            <pc:docMk/>
            <pc:sldMk cId="2451346367" sldId="269"/>
            <ac:spMk id="6" creationId="{1BB867FF-FC45-48F7-8104-F89BE54909F1}"/>
          </ac:spMkLst>
        </pc:spChg>
        <pc:spChg chg="add del">
          <ac:chgData name="Hillary L Fuhrman" userId="S::hlfuhrman@ysu.edu::af14d5d1-7a27-4dfe-a2ee-830b0e5dcbdb" providerId="AD" clId="Web-{8520942B-1867-45A0-991C-1339963AAB09}" dt="2022-10-06T02:13:39.879" v="1"/>
          <ac:spMkLst>
            <pc:docMk/>
            <pc:sldMk cId="2451346367" sldId="269"/>
            <ac:spMk id="10" creationId="{8BB56887-D0D5-4F0C-9E19-7247EB83C8B7}"/>
          </ac:spMkLst>
        </pc:spChg>
        <pc:spChg chg="add del">
          <ac:chgData name="Hillary L Fuhrman" userId="S::hlfuhrman@ysu.edu::af14d5d1-7a27-4dfe-a2ee-830b0e5dcbdb" providerId="AD" clId="Web-{8520942B-1867-45A0-991C-1339963AAB09}" dt="2022-10-06T02:13:39.879" v="1"/>
          <ac:spMkLst>
            <pc:docMk/>
            <pc:sldMk cId="2451346367" sldId="269"/>
            <ac:spMk id="12" creationId="{081E4A58-353D-44AE-B2FC-2A74E2E400F7}"/>
          </ac:spMkLst>
        </pc:spChg>
        <pc:spChg chg="add del">
          <ac:chgData name="Hillary L Fuhrman" userId="S::hlfuhrman@ysu.edu::af14d5d1-7a27-4dfe-a2ee-830b0e5dcbdb" providerId="AD" clId="Web-{8520942B-1867-45A0-991C-1339963AAB09}" dt="2022-10-06T02:14:03.911" v="3"/>
          <ac:spMkLst>
            <pc:docMk/>
            <pc:sldMk cId="2451346367" sldId="269"/>
            <ac:spMk id="14" creationId="{907EF6B7-1338-4443-8C46-6A318D952DFD}"/>
          </ac:spMkLst>
        </pc:spChg>
        <pc:spChg chg="add del">
          <ac:chgData name="Hillary L Fuhrman" userId="S::hlfuhrman@ysu.edu::af14d5d1-7a27-4dfe-a2ee-830b0e5dcbdb" providerId="AD" clId="Web-{8520942B-1867-45A0-991C-1339963AAB09}" dt="2022-10-06T02:14:03.911" v="3"/>
          <ac:spMkLst>
            <pc:docMk/>
            <pc:sldMk cId="2451346367" sldId="269"/>
            <ac:spMk id="15" creationId="{DAAE4CDD-124C-4DCF-9584-B6033B545DD5}"/>
          </ac:spMkLst>
        </pc:spChg>
        <pc:spChg chg="add del">
          <ac:chgData name="Hillary L Fuhrman" userId="S::hlfuhrman@ysu.edu::af14d5d1-7a27-4dfe-a2ee-830b0e5dcbdb" providerId="AD" clId="Web-{8520942B-1867-45A0-991C-1339963AAB09}" dt="2022-10-06T02:14:03.911" v="3"/>
          <ac:spMkLst>
            <pc:docMk/>
            <pc:sldMk cId="2451346367" sldId="269"/>
            <ac:spMk id="16" creationId="{081E4A58-353D-44AE-B2FC-2A74E2E400F7}"/>
          </ac:spMkLst>
        </pc:spChg>
        <pc:spChg chg="add">
          <ac:chgData name="Hillary L Fuhrman" userId="S::hlfuhrman@ysu.edu::af14d5d1-7a27-4dfe-a2ee-830b0e5dcbdb" providerId="AD" clId="Web-{8520942B-1867-45A0-991C-1339963AAB09}" dt="2022-10-06T02:14:03.911" v="3"/>
          <ac:spMkLst>
            <pc:docMk/>
            <pc:sldMk cId="2451346367" sldId="269"/>
            <ac:spMk id="21" creationId="{C2554CA6-288E-4202-BC52-2E5A8F0C0AED}"/>
          </ac:spMkLst>
        </pc:spChg>
        <pc:spChg chg="add">
          <ac:chgData name="Hillary L Fuhrman" userId="S::hlfuhrman@ysu.edu::af14d5d1-7a27-4dfe-a2ee-830b0e5dcbdb" providerId="AD" clId="Web-{8520942B-1867-45A0-991C-1339963AAB09}" dt="2022-10-06T02:14:03.911" v="3"/>
          <ac:spMkLst>
            <pc:docMk/>
            <pc:sldMk cId="2451346367" sldId="269"/>
            <ac:spMk id="23" creationId="{B10BB131-AC8E-4A8E-A5D1-36260F720C3B}"/>
          </ac:spMkLst>
        </pc:spChg>
        <pc:spChg chg="add">
          <ac:chgData name="Hillary L Fuhrman" userId="S::hlfuhrman@ysu.edu::af14d5d1-7a27-4dfe-a2ee-830b0e5dcbdb" providerId="AD" clId="Web-{8520942B-1867-45A0-991C-1339963AAB09}" dt="2022-10-06T02:14:03.911" v="3"/>
          <ac:spMkLst>
            <pc:docMk/>
            <pc:sldMk cId="2451346367" sldId="269"/>
            <ac:spMk id="25" creationId="{5B7778FC-632E-4DCA-A7CB-0D7731CCF970}"/>
          </ac:spMkLst>
        </pc:spChg>
        <pc:spChg chg="add">
          <ac:chgData name="Hillary L Fuhrman" userId="S::hlfuhrman@ysu.edu::af14d5d1-7a27-4dfe-a2ee-830b0e5dcbdb" providerId="AD" clId="Web-{8520942B-1867-45A0-991C-1339963AAB09}" dt="2022-10-06T02:14:03.911" v="3"/>
          <ac:spMkLst>
            <pc:docMk/>
            <pc:sldMk cId="2451346367" sldId="269"/>
            <ac:spMk id="27" creationId="{FA23A907-97FB-4A8F-880A-DD77401C4296}"/>
          </ac:spMkLst>
        </pc:spChg>
      </pc:sldChg>
      <pc:sldChg chg="addSp modSp mod setBg">
        <pc:chgData name="Hillary L Fuhrman" userId="S::hlfuhrman@ysu.edu::af14d5d1-7a27-4dfe-a2ee-830b0e5dcbdb" providerId="AD" clId="Web-{8520942B-1867-45A0-991C-1339963AAB09}" dt="2022-10-06T02:14:12.068" v="4"/>
        <pc:sldMkLst>
          <pc:docMk/>
          <pc:sldMk cId="1705701210" sldId="272"/>
        </pc:sldMkLst>
        <pc:spChg chg="mod">
          <ac:chgData name="Hillary L Fuhrman" userId="S::hlfuhrman@ysu.edu::af14d5d1-7a27-4dfe-a2ee-830b0e5dcbdb" providerId="AD" clId="Web-{8520942B-1867-45A0-991C-1339963AAB09}" dt="2022-10-06T02:14:12.068" v="4"/>
          <ac:spMkLst>
            <pc:docMk/>
            <pc:sldMk cId="1705701210" sldId="272"/>
            <ac:spMk id="2" creationId="{6745E426-FFCA-43B0-A87D-1C42B5EF0C7A}"/>
          </ac:spMkLst>
        </pc:spChg>
        <pc:spChg chg="mod">
          <ac:chgData name="Hillary L Fuhrman" userId="S::hlfuhrman@ysu.edu::af14d5d1-7a27-4dfe-a2ee-830b0e5dcbdb" providerId="AD" clId="Web-{8520942B-1867-45A0-991C-1339963AAB09}" dt="2022-10-06T02:14:12.068" v="4"/>
          <ac:spMkLst>
            <pc:docMk/>
            <pc:sldMk cId="1705701210" sldId="272"/>
            <ac:spMk id="3" creationId="{55CCDD8D-10B1-4E36-871A-7566EE23D8FC}"/>
          </ac:spMkLst>
        </pc:spChg>
        <pc:spChg chg="add">
          <ac:chgData name="Hillary L Fuhrman" userId="S::hlfuhrman@ysu.edu::af14d5d1-7a27-4dfe-a2ee-830b0e5dcbdb" providerId="AD" clId="Web-{8520942B-1867-45A0-991C-1339963AAB09}" dt="2022-10-06T02:14:12.068" v="4"/>
          <ac:spMkLst>
            <pc:docMk/>
            <pc:sldMk cId="1705701210" sldId="272"/>
            <ac:spMk id="5" creationId="{1BB867FF-FC45-48F7-8104-F89BE54909F1}"/>
          </ac:spMkLst>
        </pc:spChg>
        <pc:spChg chg="add">
          <ac:chgData name="Hillary L Fuhrman" userId="S::hlfuhrman@ysu.edu::af14d5d1-7a27-4dfe-a2ee-830b0e5dcbdb" providerId="AD" clId="Web-{8520942B-1867-45A0-991C-1339963AAB09}" dt="2022-10-06T02:14:12.068" v="4"/>
          <ac:spMkLst>
            <pc:docMk/>
            <pc:sldMk cId="1705701210" sldId="272"/>
            <ac:spMk id="10" creationId="{8BB56887-D0D5-4F0C-9E19-7247EB83C8B7}"/>
          </ac:spMkLst>
        </pc:spChg>
        <pc:spChg chg="add">
          <ac:chgData name="Hillary L Fuhrman" userId="S::hlfuhrman@ysu.edu::af14d5d1-7a27-4dfe-a2ee-830b0e5dcbdb" providerId="AD" clId="Web-{8520942B-1867-45A0-991C-1339963AAB09}" dt="2022-10-06T02:14:12.068" v="4"/>
          <ac:spMkLst>
            <pc:docMk/>
            <pc:sldMk cId="1705701210" sldId="272"/>
            <ac:spMk id="12" creationId="{081E4A58-353D-44AE-B2FC-2A74E2E400F7}"/>
          </ac:spMkLst>
        </pc:spChg>
      </pc:sldChg>
      <pc:sldChg chg="addSp delSp modSp mod setBg">
        <pc:chgData name="Hillary L Fuhrman" userId="S::hlfuhrman@ysu.edu::af14d5d1-7a27-4dfe-a2ee-830b0e5dcbdb" providerId="AD" clId="Web-{8520942B-1867-45A0-991C-1339963AAB09}" dt="2022-10-06T02:16:16.462" v="21" actId="20577"/>
        <pc:sldMkLst>
          <pc:docMk/>
          <pc:sldMk cId="1428706555" sldId="280"/>
        </pc:sldMkLst>
        <pc:spChg chg="add mod">
          <ac:chgData name="Hillary L Fuhrman" userId="S::hlfuhrman@ysu.edu::af14d5d1-7a27-4dfe-a2ee-830b0e5dcbdb" providerId="AD" clId="Web-{8520942B-1867-45A0-991C-1339963AAB09}" dt="2022-10-06T02:15:40.711" v="11" actId="1076"/>
          <ac:spMkLst>
            <pc:docMk/>
            <pc:sldMk cId="1428706555" sldId="280"/>
            <ac:spMk id="3" creationId="{5CEDC059-E8DD-3162-D6BF-DED120E63A7C}"/>
          </ac:spMkLst>
        </pc:spChg>
        <pc:spChg chg="add del mod">
          <ac:chgData name="Hillary L Fuhrman" userId="S::hlfuhrman@ysu.edu::af14d5d1-7a27-4dfe-a2ee-830b0e5dcbdb" providerId="AD" clId="Web-{8520942B-1867-45A0-991C-1339963AAB09}" dt="2022-10-06T02:15:29.101" v="9"/>
          <ac:spMkLst>
            <pc:docMk/>
            <pc:sldMk cId="1428706555" sldId="280"/>
            <ac:spMk id="4" creationId="{8A06699E-BC5A-4E78-A57E-9317D8D2A556}"/>
          </ac:spMkLst>
        </pc:spChg>
        <pc:spChg chg="mod ord">
          <ac:chgData name="Hillary L Fuhrman" userId="S::hlfuhrman@ysu.edu::af14d5d1-7a27-4dfe-a2ee-830b0e5dcbdb" providerId="AD" clId="Web-{8520942B-1867-45A0-991C-1339963AAB09}" dt="2022-10-06T02:15:35.914" v="10" actId="14100"/>
          <ac:spMkLst>
            <pc:docMk/>
            <pc:sldMk cId="1428706555" sldId="280"/>
            <ac:spMk id="5" creationId="{8678AC26-8CA9-465F-8096-245AF60DE206}"/>
          </ac:spMkLst>
        </pc:spChg>
        <pc:spChg chg="add mod">
          <ac:chgData name="Hillary L Fuhrman" userId="S::hlfuhrman@ysu.edu::af14d5d1-7a27-4dfe-a2ee-830b0e5dcbdb" providerId="AD" clId="Web-{8520942B-1867-45A0-991C-1339963AAB09}" dt="2022-10-06T02:16:16.462" v="21" actId="20577"/>
          <ac:spMkLst>
            <pc:docMk/>
            <pc:sldMk cId="1428706555" sldId="280"/>
            <ac:spMk id="6" creationId="{33EF145A-6F5D-D6EF-C1FE-7598E28E2237}"/>
          </ac:spMkLst>
        </pc:spChg>
        <pc:spChg chg="del">
          <ac:chgData name="Hillary L Fuhrman" userId="S::hlfuhrman@ysu.edu::af14d5d1-7a27-4dfe-a2ee-830b0e5dcbdb" providerId="AD" clId="Web-{8520942B-1867-45A0-991C-1339963AAB09}" dt="2022-10-06T02:14:35.849" v="6"/>
          <ac:spMkLst>
            <pc:docMk/>
            <pc:sldMk cId="1428706555" sldId="280"/>
            <ac:spMk id="7" creationId="{5BD625E8-9B4A-F5A6-6800-0A8E99F08570}"/>
          </ac:spMkLst>
        </pc:spChg>
        <pc:spChg chg="add">
          <ac:chgData name="Hillary L Fuhrman" userId="S::hlfuhrman@ysu.edu::af14d5d1-7a27-4dfe-a2ee-830b0e5dcbdb" providerId="AD" clId="Web-{8520942B-1867-45A0-991C-1339963AAB09}" dt="2022-10-06T02:15:29.101" v="9"/>
          <ac:spMkLst>
            <pc:docMk/>
            <pc:sldMk cId="1428706555" sldId="280"/>
            <ac:spMk id="10" creationId="{F837543A-6020-4505-A233-C9DB4BF74011}"/>
          </ac:spMkLst>
        </pc:spChg>
        <pc:spChg chg="add del">
          <ac:chgData name="Hillary L Fuhrman" userId="S::hlfuhrman@ysu.edu::af14d5d1-7a27-4dfe-a2ee-830b0e5dcbdb" providerId="AD" clId="Web-{8520942B-1867-45A0-991C-1339963AAB09}" dt="2022-10-06T02:15:19.741" v="8"/>
          <ac:spMkLst>
            <pc:docMk/>
            <pc:sldMk cId="1428706555" sldId="280"/>
            <ac:spMk id="11" creationId="{460B0EFB-53ED-4F35-B05D-F658EA021C65}"/>
          </ac:spMkLst>
        </pc:spChg>
        <pc:spChg chg="add">
          <ac:chgData name="Hillary L Fuhrman" userId="S::hlfuhrman@ysu.edu::af14d5d1-7a27-4dfe-a2ee-830b0e5dcbdb" providerId="AD" clId="Web-{8520942B-1867-45A0-991C-1339963AAB09}" dt="2022-10-06T02:15:29.101" v="9"/>
          <ac:spMkLst>
            <pc:docMk/>
            <pc:sldMk cId="1428706555" sldId="280"/>
            <ac:spMk id="12" creationId="{35B16301-FB18-48BA-A6DD-C37CAF6F9A18}"/>
          </ac:spMkLst>
        </pc:spChg>
        <pc:spChg chg="add del">
          <ac:chgData name="Hillary L Fuhrman" userId="S::hlfuhrman@ysu.edu::af14d5d1-7a27-4dfe-a2ee-830b0e5dcbdb" providerId="AD" clId="Web-{8520942B-1867-45A0-991C-1339963AAB09}" dt="2022-10-06T02:15:19.741" v="8"/>
          <ac:spMkLst>
            <pc:docMk/>
            <pc:sldMk cId="1428706555" sldId="280"/>
            <ac:spMk id="13" creationId="{835EF3DD-7D43-4A27-8967-A92FD8CC9365}"/>
          </ac:spMkLst>
        </pc:spChg>
        <pc:spChg chg="add">
          <ac:chgData name="Hillary L Fuhrman" userId="S::hlfuhrman@ysu.edu::af14d5d1-7a27-4dfe-a2ee-830b0e5dcbdb" providerId="AD" clId="Web-{8520942B-1867-45A0-991C-1339963AAB09}" dt="2022-10-06T02:15:29.101" v="9"/>
          <ac:spMkLst>
            <pc:docMk/>
            <pc:sldMk cId="1428706555" sldId="280"/>
            <ac:spMk id="14" creationId="{C3C0D90E-074A-4F52-9B11-B52BEF4BCBE5}"/>
          </ac:spMkLst>
        </pc:spChg>
        <pc:spChg chg="add">
          <ac:chgData name="Hillary L Fuhrman" userId="S::hlfuhrman@ysu.edu::af14d5d1-7a27-4dfe-a2ee-830b0e5dcbdb" providerId="AD" clId="Web-{8520942B-1867-45A0-991C-1339963AAB09}" dt="2022-10-06T02:15:29.101" v="9"/>
          <ac:spMkLst>
            <pc:docMk/>
            <pc:sldMk cId="1428706555" sldId="280"/>
            <ac:spMk id="16" creationId="{CABBD4C1-E6F8-46F6-8152-A8A97490BF4D}"/>
          </ac:spMkLst>
        </pc:spChg>
        <pc:spChg chg="add">
          <ac:chgData name="Hillary L Fuhrman" userId="S::hlfuhrman@ysu.edu::af14d5d1-7a27-4dfe-a2ee-830b0e5dcbdb" providerId="AD" clId="Web-{8520942B-1867-45A0-991C-1339963AAB09}" dt="2022-10-06T02:15:29.101" v="9"/>
          <ac:spMkLst>
            <pc:docMk/>
            <pc:sldMk cId="1428706555" sldId="280"/>
            <ac:spMk id="18" creationId="{83BA5EF5-1FE9-4BF9-83BB-269BCDDF6156}"/>
          </ac:spMkLst>
        </pc:spChg>
        <pc:spChg chg="add">
          <ac:chgData name="Hillary L Fuhrman" userId="S::hlfuhrman@ysu.edu::af14d5d1-7a27-4dfe-a2ee-830b0e5dcbdb" providerId="AD" clId="Web-{8520942B-1867-45A0-991C-1339963AAB09}" dt="2022-10-06T02:15:29.101" v="9"/>
          <ac:spMkLst>
            <pc:docMk/>
            <pc:sldMk cId="1428706555" sldId="280"/>
            <ac:spMk id="22" creationId="{88853921-7BC9-4BDE-ACAB-133C683C82D6}"/>
          </ac:spMkLst>
        </pc:spChg>
        <pc:spChg chg="add">
          <ac:chgData name="Hillary L Fuhrman" userId="S::hlfuhrman@ysu.edu::af14d5d1-7a27-4dfe-a2ee-830b0e5dcbdb" providerId="AD" clId="Web-{8520942B-1867-45A0-991C-1339963AAB09}" dt="2022-10-06T02:15:29.101" v="9"/>
          <ac:spMkLst>
            <pc:docMk/>
            <pc:sldMk cId="1428706555" sldId="280"/>
            <ac:spMk id="24" creationId="{09192968-3AE7-4470-A61C-97294BB92731}"/>
          </ac:spMkLst>
        </pc:spChg>
        <pc:spChg chg="add">
          <ac:chgData name="Hillary L Fuhrman" userId="S::hlfuhrman@ysu.edu::af14d5d1-7a27-4dfe-a2ee-830b0e5dcbdb" providerId="AD" clId="Web-{8520942B-1867-45A0-991C-1339963AAB09}" dt="2022-10-06T02:15:29.101" v="9"/>
          <ac:spMkLst>
            <pc:docMk/>
            <pc:sldMk cId="1428706555" sldId="280"/>
            <ac:spMk id="26" creationId="{3AB72E55-43E4-4356-BFE8-E2102CB0B505}"/>
          </ac:spMkLst>
        </pc:spChg>
        <pc:picChg chg="add del">
          <ac:chgData name="Hillary L Fuhrman" userId="S::hlfuhrman@ysu.edu::af14d5d1-7a27-4dfe-a2ee-830b0e5dcbdb" providerId="AD" clId="Web-{8520942B-1867-45A0-991C-1339963AAB09}" dt="2022-10-06T02:15:19.741" v="8"/>
          <ac:picMkLst>
            <pc:docMk/>
            <pc:sldMk cId="1428706555" sldId="280"/>
            <ac:picMk id="8" creationId="{8F4AEE5B-724F-FE43-3137-EFF630165783}"/>
          </ac:picMkLst>
        </pc:picChg>
        <pc:cxnChg chg="add">
          <ac:chgData name="Hillary L Fuhrman" userId="S::hlfuhrman@ysu.edu::af14d5d1-7a27-4dfe-a2ee-830b0e5dcbdb" providerId="AD" clId="Web-{8520942B-1867-45A0-991C-1339963AAB09}" dt="2022-10-06T02:15:29.101" v="9"/>
          <ac:cxnSpMkLst>
            <pc:docMk/>
            <pc:sldMk cId="1428706555" sldId="280"/>
            <ac:cxnSpMk id="20" creationId="{4B3BCACB-5880-460B-9606-8C433A9AF99D}"/>
          </ac:cxnSpMkLst>
        </pc:cxnChg>
      </pc:sldChg>
    </pc:docChg>
  </pc:docChgLst>
  <pc:docChgLst>
    <pc:chgData name="Hillary L Fuhrman" userId="S::hlfuhrman@ysu.edu::af14d5d1-7a27-4dfe-a2ee-830b0e5dcbdb" providerId="AD" clId="Web-{29A68792-E371-472A-9BE1-535D6AE167B4}"/>
    <pc:docChg chg="">
      <pc:chgData name="Hillary L Fuhrman" userId="S::hlfuhrman@ysu.edu::af14d5d1-7a27-4dfe-a2ee-830b0e5dcbdb" providerId="AD" clId="Web-{29A68792-E371-472A-9BE1-535D6AE167B4}" dt="2022-09-21T16:58:58.241" v="1"/>
      <pc:docMkLst>
        <pc:docMk/>
      </pc:docMkLst>
      <pc:sldChg chg="addCm delCm">
        <pc:chgData name="Hillary L Fuhrman" userId="S::hlfuhrman@ysu.edu::af14d5d1-7a27-4dfe-a2ee-830b0e5dcbdb" providerId="AD" clId="Web-{29A68792-E371-472A-9BE1-535D6AE167B4}" dt="2022-09-21T16:58:58.241" v="1"/>
        <pc:sldMkLst>
          <pc:docMk/>
          <pc:sldMk cId="109857222" sldId="256"/>
        </pc:sldMkLst>
      </pc:sldChg>
    </pc:docChg>
  </pc:docChgLst>
  <pc:docChgLst>
    <pc:chgData name="Hillary L Fuhrman" userId="af14d5d1-7a27-4dfe-a2ee-830b0e5dcbdb" providerId="ADAL" clId="{ACF4FF65-D371-475F-9994-A4BC049D1420}"/>
    <pc:docChg chg="undo custSel addSld delSld modSld sldOrd">
      <pc:chgData name="Hillary L Fuhrman" userId="af14d5d1-7a27-4dfe-a2ee-830b0e5dcbdb" providerId="ADAL" clId="{ACF4FF65-D371-475F-9994-A4BC049D1420}" dt="2022-09-23T17:31:56.645" v="3066" actId="20577"/>
      <pc:docMkLst>
        <pc:docMk/>
      </pc:docMkLst>
      <pc:sldChg chg="modSp mod">
        <pc:chgData name="Hillary L Fuhrman" userId="af14d5d1-7a27-4dfe-a2ee-830b0e5dcbdb" providerId="ADAL" clId="{ACF4FF65-D371-475F-9994-A4BC049D1420}" dt="2022-09-21T14:43:32.245" v="1151" actId="113"/>
        <pc:sldMkLst>
          <pc:docMk/>
          <pc:sldMk cId="623597477" sldId="257"/>
        </pc:sldMkLst>
        <pc:spChg chg="mod">
          <ac:chgData name="Hillary L Fuhrman" userId="af14d5d1-7a27-4dfe-a2ee-830b0e5dcbdb" providerId="ADAL" clId="{ACF4FF65-D371-475F-9994-A4BC049D1420}" dt="2022-09-21T14:43:32.245" v="1151" actId="113"/>
          <ac:spMkLst>
            <pc:docMk/>
            <pc:sldMk cId="623597477" sldId="257"/>
            <ac:spMk id="2" creationId="{9C865C19-92B9-E6EB-967C-5735DFA20E9A}"/>
          </ac:spMkLst>
        </pc:spChg>
      </pc:sldChg>
      <pc:sldChg chg="modSp mod">
        <pc:chgData name="Hillary L Fuhrman" userId="af14d5d1-7a27-4dfe-a2ee-830b0e5dcbdb" providerId="ADAL" clId="{ACF4FF65-D371-475F-9994-A4BC049D1420}" dt="2022-09-22T12:56:09.521" v="3032" actId="3626"/>
        <pc:sldMkLst>
          <pc:docMk/>
          <pc:sldMk cId="109083695" sldId="260"/>
        </pc:sldMkLst>
        <pc:spChg chg="mod">
          <ac:chgData name="Hillary L Fuhrman" userId="af14d5d1-7a27-4dfe-a2ee-830b0e5dcbdb" providerId="ADAL" clId="{ACF4FF65-D371-475F-9994-A4BC049D1420}" dt="2022-09-22T12:55:33.708" v="3031" actId="3626"/>
          <ac:spMkLst>
            <pc:docMk/>
            <pc:sldMk cId="109083695" sldId="260"/>
            <ac:spMk id="4" creationId="{21A743A3-9A10-434E-A91D-80E0F52D1DB4}"/>
          </ac:spMkLst>
        </pc:spChg>
        <pc:spChg chg="mod">
          <ac:chgData name="Hillary L Fuhrman" userId="af14d5d1-7a27-4dfe-a2ee-830b0e5dcbdb" providerId="ADAL" clId="{ACF4FF65-D371-475F-9994-A4BC049D1420}" dt="2022-09-22T12:56:09.521" v="3032" actId="3626"/>
          <ac:spMkLst>
            <pc:docMk/>
            <pc:sldMk cId="109083695" sldId="260"/>
            <ac:spMk id="24" creationId="{00894CB2-24E7-465C-BE3E-ED2271A0B17F}"/>
          </ac:spMkLst>
        </pc:spChg>
      </pc:sldChg>
      <pc:sldChg chg="addSp delSp modSp new mod modClrScheme chgLayout modNotesTx">
        <pc:chgData name="Hillary L Fuhrman" userId="af14d5d1-7a27-4dfe-a2ee-830b0e5dcbdb" providerId="ADAL" clId="{ACF4FF65-D371-475F-9994-A4BC049D1420}" dt="2022-09-21T16:44:29.233" v="3029" actId="20577"/>
        <pc:sldMkLst>
          <pc:docMk/>
          <pc:sldMk cId="802245716" sldId="261"/>
        </pc:sldMkLst>
        <pc:spChg chg="add mod">
          <ac:chgData name="Hillary L Fuhrman" userId="af14d5d1-7a27-4dfe-a2ee-830b0e5dcbdb" providerId="ADAL" clId="{ACF4FF65-D371-475F-9994-A4BC049D1420}" dt="2022-09-21T14:43:37.768" v="1152" actId="113"/>
          <ac:spMkLst>
            <pc:docMk/>
            <pc:sldMk cId="802245716" sldId="261"/>
            <ac:spMk id="2" creationId="{6745E426-FFCA-43B0-A87D-1C42B5EF0C7A}"/>
          </ac:spMkLst>
        </pc:spChg>
        <pc:spChg chg="add mod">
          <ac:chgData name="Hillary L Fuhrman" userId="af14d5d1-7a27-4dfe-a2ee-830b0e5dcbdb" providerId="ADAL" clId="{ACF4FF65-D371-475F-9994-A4BC049D1420}" dt="2022-09-21T14:32:05.124" v="311" actId="20577"/>
          <ac:spMkLst>
            <pc:docMk/>
            <pc:sldMk cId="802245716" sldId="261"/>
            <ac:spMk id="3" creationId="{55CCDD8D-10B1-4E36-871A-7566EE23D8FC}"/>
          </ac:spMkLst>
        </pc:spChg>
        <pc:spChg chg="add del mod">
          <ac:chgData name="Hillary L Fuhrman" userId="af14d5d1-7a27-4dfe-a2ee-830b0e5dcbdb" providerId="ADAL" clId="{ACF4FF65-D371-475F-9994-A4BC049D1420}" dt="2022-09-21T14:41:17.890" v="1106"/>
          <ac:spMkLst>
            <pc:docMk/>
            <pc:sldMk cId="802245716" sldId="261"/>
            <ac:spMk id="6" creationId="{015129DE-2FA4-4A5F-B67C-B1FC7C78AB2F}"/>
          </ac:spMkLst>
        </pc:spChg>
        <pc:spChg chg="add mod">
          <ac:chgData name="Hillary L Fuhrman" userId="af14d5d1-7a27-4dfe-a2ee-830b0e5dcbdb" providerId="ADAL" clId="{ACF4FF65-D371-475F-9994-A4BC049D1420}" dt="2022-09-21T16:44:29.233" v="3029" actId="20577"/>
          <ac:spMkLst>
            <pc:docMk/>
            <pc:sldMk cId="802245716" sldId="261"/>
            <ac:spMk id="7" creationId="{B4D152E9-4B15-40E6-B02B-1C61130A7202}"/>
          </ac:spMkLst>
        </pc:spChg>
        <pc:spChg chg="add del mod">
          <ac:chgData name="Hillary L Fuhrman" userId="af14d5d1-7a27-4dfe-a2ee-830b0e5dcbdb" providerId="ADAL" clId="{ACF4FF65-D371-475F-9994-A4BC049D1420}" dt="2022-09-21T16:44:02.866" v="3017" actId="478"/>
          <ac:spMkLst>
            <pc:docMk/>
            <pc:sldMk cId="802245716" sldId="261"/>
            <ac:spMk id="8" creationId="{07CDADB0-2323-4038-8F04-9647244C043B}"/>
          </ac:spMkLst>
        </pc:spChg>
        <pc:picChg chg="add mod ord">
          <ac:chgData name="Hillary L Fuhrman" userId="af14d5d1-7a27-4dfe-a2ee-830b0e5dcbdb" providerId="ADAL" clId="{ACF4FF65-D371-475F-9994-A4BC049D1420}" dt="2022-09-21T14:31:59.573" v="310" actId="167"/>
          <ac:picMkLst>
            <pc:docMk/>
            <pc:sldMk cId="802245716" sldId="261"/>
            <ac:picMk id="5" creationId="{BE4DBC5A-2467-4D61-9B4A-4079B281A5F7}"/>
          </ac:picMkLst>
        </pc:picChg>
      </pc:sldChg>
      <pc:sldChg chg="add del">
        <pc:chgData name="Hillary L Fuhrman" userId="af14d5d1-7a27-4dfe-a2ee-830b0e5dcbdb" providerId="ADAL" clId="{ACF4FF65-D371-475F-9994-A4BC049D1420}" dt="2022-09-21T14:06:24.635" v="26" actId="47"/>
        <pc:sldMkLst>
          <pc:docMk/>
          <pc:sldMk cId="282872241" sldId="262"/>
        </pc:sldMkLst>
      </pc:sldChg>
      <pc:sldChg chg="modSp add mod">
        <pc:chgData name="Hillary L Fuhrman" userId="af14d5d1-7a27-4dfe-a2ee-830b0e5dcbdb" providerId="ADAL" clId="{ACF4FF65-D371-475F-9994-A4BC049D1420}" dt="2022-09-21T14:44:32.935" v="1209" actId="113"/>
        <pc:sldMkLst>
          <pc:docMk/>
          <pc:sldMk cId="1081119077" sldId="262"/>
        </pc:sldMkLst>
        <pc:spChg chg="mod">
          <ac:chgData name="Hillary L Fuhrman" userId="af14d5d1-7a27-4dfe-a2ee-830b0e5dcbdb" providerId="ADAL" clId="{ACF4FF65-D371-475F-9994-A4BC049D1420}" dt="2022-09-21T14:44:32.935" v="1209" actId="113"/>
          <ac:spMkLst>
            <pc:docMk/>
            <pc:sldMk cId="1081119077" sldId="262"/>
            <ac:spMk id="2" creationId="{6745E426-FFCA-43B0-A87D-1C42B5EF0C7A}"/>
          </ac:spMkLst>
        </pc:spChg>
      </pc:sldChg>
      <pc:sldChg chg="addSp delSp modSp new mod">
        <pc:chgData name="Hillary L Fuhrman" userId="af14d5d1-7a27-4dfe-a2ee-830b0e5dcbdb" providerId="ADAL" clId="{ACF4FF65-D371-475F-9994-A4BC049D1420}" dt="2022-09-21T16:27:35.809" v="2890" actId="20578"/>
        <pc:sldMkLst>
          <pc:docMk/>
          <pc:sldMk cId="3590697193" sldId="263"/>
        </pc:sldMkLst>
        <pc:spChg chg="mod">
          <ac:chgData name="Hillary L Fuhrman" userId="af14d5d1-7a27-4dfe-a2ee-830b0e5dcbdb" providerId="ADAL" clId="{ACF4FF65-D371-475F-9994-A4BC049D1420}" dt="2022-09-21T14:44:50.130" v="1212" actId="113"/>
          <ac:spMkLst>
            <pc:docMk/>
            <pc:sldMk cId="3590697193" sldId="263"/>
            <ac:spMk id="2" creationId="{515DB74B-2314-4998-AA9D-3AE020A8EFA8}"/>
          </ac:spMkLst>
        </pc:spChg>
        <pc:spChg chg="mod">
          <ac:chgData name="Hillary L Fuhrman" userId="af14d5d1-7a27-4dfe-a2ee-830b0e5dcbdb" providerId="ADAL" clId="{ACF4FF65-D371-475F-9994-A4BC049D1420}" dt="2022-09-21T16:27:35.809" v="2890" actId="20578"/>
          <ac:spMkLst>
            <pc:docMk/>
            <pc:sldMk cId="3590697193" sldId="263"/>
            <ac:spMk id="3" creationId="{3731C4F7-B2A2-47EA-B757-F228B0633AB8}"/>
          </ac:spMkLst>
        </pc:spChg>
        <pc:spChg chg="add mod">
          <ac:chgData name="Hillary L Fuhrman" userId="af14d5d1-7a27-4dfe-a2ee-830b0e5dcbdb" providerId="ADAL" clId="{ACF4FF65-D371-475F-9994-A4BC049D1420}" dt="2022-09-21T16:14:38.861" v="2252" actId="1076"/>
          <ac:spMkLst>
            <pc:docMk/>
            <pc:sldMk cId="3590697193" sldId="263"/>
            <ac:spMk id="8" creationId="{542DD60E-C9B5-4D01-B1B3-45AFFD300E83}"/>
          </ac:spMkLst>
        </pc:spChg>
        <pc:picChg chg="add del mod">
          <ac:chgData name="Hillary L Fuhrman" userId="af14d5d1-7a27-4dfe-a2ee-830b0e5dcbdb" providerId="ADAL" clId="{ACF4FF65-D371-475F-9994-A4BC049D1420}" dt="2022-09-21T14:49:50.486" v="1573" actId="478"/>
          <ac:picMkLst>
            <pc:docMk/>
            <pc:sldMk cId="3590697193" sldId="263"/>
            <ac:picMk id="5" creationId="{EBABD968-46C2-4262-B0CD-01FD078D6AA8}"/>
          </ac:picMkLst>
        </pc:picChg>
        <pc:picChg chg="add mod">
          <ac:chgData name="Hillary L Fuhrman" userId="af14d5d1-7a27-4dfe-a2ee-830b0e5dcbdb" providerId="ADAL" clId="{ACF4FF65-D371-475F-9994-A4BC049D1420}" dt="2022-09-21T14:50:01.625" v="1576" actId="14100"/>
          <ac:picMkLst>
            <pc:docMk/>
            <pc:sldMk cId="3590697193" sldId="263"/>
            <ac:picMk id="7" creationId="{4728C241-A4CF-4500-B29B-799805B5F9B6}"/>
          </ac:picMkLst>
        </pc:picChg>
      </pc:sldChg>
      <pc:sldChg chg="addSp delSp modSp add mod modNotesTx">
        <pc:chgData name="Hillary L Fuhrman" userId="af14d5d1-7a27-4dfe-a2ee-830b0e5dcbdb" providerId="ADAL" clId="{ACF4FF65-D371-475F-9994-A4BC049D1420}" dt="2022-09-21T16:14:29.423" v="2250" actId="20577"/>
        <pc:sldMkLst>
          <pc:docMk/>
          <pc:sldMk cId="158593220" sldId="264"/>
        </pc:sldMkLst>
        <pc:spChg chg="mod">
          <ac:chgData name="Hillary L Fuhrman" userId="af14d5d1-7a27-4dfe-a2ee-830b0e5dcbdb" providerId="ADAL" clId="{ACF4FF65-D371-475F-9994-A4BC049D1420}" dt="2022-09-21T14:51:39.773" v="1632" actId="20577"/>
          <ac:spMkLst>
            <pc:docMk/>
            <pc:sldMk cId="158593220" sldId="264"/>
            <ac:spMk id="2" creationId="{515DB74B-2314-4998-AA9D-3AE020A8EFA8}"/>
          </ac:spMkLst>
        </pc:spChg>
        <pc:spChg chg="del mod">
          <ac:chgData name="Hillary L Fuhrman" userId="af14d5d1-7a27-4dfe-a2ee-830b0e5dcbdb" providerId="ADAL" clId="{ACF4FF65-D371-475F-9994-A4BC049D1420}" dt="2022-09-21T14:51:44.715" v="1634" actId="478"/>
          <ac:spMkLst>
            <pc:docMk/>
            <pc:sldMk cId="158593220" sldId="264"/>
            <ac:spMk id="3" creationId="{3731C4F7-B2A2-47EA-B757-F228B0633AB8}"/>
          </ac:spMkLst>
        </pc:spChg>
        <pc:spChg chg="add del mod">
          <ac:chgData name="Hillary L Fuhrman" userId="af14d5d1-7a27-4dfe-a2ee-830b0e5dcbdb" providerId="ADAL" clId="{ACF4FF65-D371-475F-9994-A4BC049D1420}" dt="2022-09-21T14:51:46.972" v="1635" actId="478"/>
          <ac:spMkLst>
            <pc:docMk/>
            <pc:sldMk cId="158593220" sldId="264"/>
            <ac:spMk id="6" creationId="{4494B85F-BF0A-48E0-B5E3-BA5F60AE7AF5}"/>
          </ac:spMkLst>
        </pc:spChg>
        <pc:spChg chg="add mod">
          <ac:chgData name="Hillary L Fuhrman" userId="af14d5d1-7a27-4dfe-a2ee-830b0e5dcbdb" providerId="ADAL" clId="{ACF4FF65-D371-475F-9994-A4BC049D1420}" dt="2022-09-21T16:06:24.281" v="1654" actId="1076"/>
          <ac:spMkLst>
            <pc:docMk/>
            <pc:sldMk cId="158593220" sldId="264"/>
            <ac:spMk id="11" creationId="{C7CFDAA4-0B2B-45F0-B2F0-5B0379FDF8D7}"/>
          </ac:spMkLst>
        </pc:spChg>
        <pc:spChg chg="add mod">
          <ac:chgData name="Hillary L Fuhrman" userId="af14d5d1-7a27-4dfe-a2ee-830b0e5dcbdb" providerId="ADAL" clId="{ACF4FF65-D371-475F-9994-A4BC049D1420}" dt="2022-09-21T16:14:10.513" v="2234" actId="20577"/>
          <ac:spMkLst>
            <pc:docMk/>
            <pc:sldMk cId="158593220" sldId="264"/>
            <ac:spMk id="12" creationId="{6F6316EF-F2F2-493D-A20A-E3700579A393}"/>
          </ac:spMkLst>
        </pc:spChg>
        <pc:spChg chg="add mod">
          <ac:chgData name="Hillary L Fuhrman" userId="af14d5d1-7a27-4dfe-a2ee-830b0e5dcbdb" providerId="ADAL" clId="{ACF4FF65-D371-475F-9994-A4BC049D1420}" dt="2022-09-21T16:14:29.423" v="2250" actId="20577"/>
          <ac:spMkLst>
            <pc:docMk/>
            <pc:sldMk cId="158593220" sldId="264"/>
            <ac:spMk id="13" creationId="{FF5E454C-DD72-45AE-B9D1-D677F49B5252}"/>
          </ac:spMkLst>
        </pc:spChg>
        <pc:picChg chg="del mod">
          <ac:chgData name="Hillary L Fuhrman" userId="af14d5d1-7a27-4dfe-a2ee-830b0e5dcbdb" providerId="ADAL" clId="{ACF4FF65-D371-475F-9994-A4BC049D1420}" dt="2022-09-21T16:01:57.374" v="1640" actId="478"/>
          <ac:picMkLst>
            <pc:docMk/>
            <pc:sldMk cId="158593220" sldId="264"/>
            <ac:picMk id="5" creationId="{EBABD968-46C2-4262-B0CD-01FD078D6AA8}"/>
          </ac:picMkLst>
        </pc:picChg>
        <pc:picChg chg="add mod">
          <ac:chgData name="Hillary L Fuhrman" userId="af14d5d1-7a27-4dfe-a2ee-830b0e5dcbdb" providerId="ADAL" clId="{ACF4FF65-D371-475F-9994-A4BC049D1420}" dt="2022-09-21T16:05:34.865" v="1649" actId="1076"/>
          <ac:picMkLst>
            <pc:docMk/>
            <pc:sldMk cId="158593220" sldId="264"/>
            <ac:picMk id="8" creationId="{6122FF37-14AA-421A-B423-2EC5843195FE}"/>
          </ac:picMkLst>
        </pc:picChg>
        <pc:picChg chg="add mod">
          <ac:chgData name="Hillary L Fuhrman" userId="af14d5d1-7a27-4dfe-a2ee-830b0e5dcbdb" providerId="ADAL" clId="{ACF4FF65-D371-475F-9994-A4BC049D1420}" dt="2022-09-21T16:13:28.440" v="2164" actId="1076"/>
          <ac:picMkLst>
            <pc:docMk/>
            <pc:sldMk cId="158593220" sldId="264"/>
            <ac:picMk id="10" creationId="{914C6181-C5ED-437E-ADCB-7A8167D8CE05}"/>
          </ac:picMkLst>
        </pc:picChg>
      </pc:sldChg>
      <pc:sldChg chg="addSp delSp modSp add mod modNotesTx">
        <pc:chgData name="Hillary L Fuhrman" userId="af14d5d1-7a27-4dfe-a2ee-830b0e5dcbdb" providerId="ADAL" clId="{ACF4FF65-D371-475F-9994-A4BC049D1420}" dt="2022-09-21T16:13:20.177" v="2162" actId="20577"/>
        <pc:sldMkLst>
          <pc:docMk/>
          <pc:sldMk cId="197063813" sldId="265"/>
        </pc:sldMkLst>
        <pc:spChg chg="add mod">
          <ac:chgData name="Hillary L Fuhrman" userId="af14d5d1-7a27-4dfe-a2ee-830b0e5dcbdb" providerId="ADAL" clId="{ACF4FF65-D371-475F-9994-A4BC049D1420}" dt="2022-09-21T16:13:20.177" v="2162" actId="20577"/>
          <ac:spMkLst>
            <pc:docMk/>
            <pc:sldMk cId="197063813" sldId="265"/>
            <ac:spMk id="6" creationId="{BEA26DF4-9912-406D-B299-9F709FCAA725}"/>
          </ac:spMkLst>
        </pc:spChg>
        <pc:picChg chg="mod modCrop">
          <ac:chgData name="Hillary L Fuhrman" userId="af14d5d1-7a27-4dfe-a2ee-830b0e5dcbdb" providerId="ADAL" clId="{ACF4FF65-D371-475F-9994-A4BC049D1420}" dt="2022-09-21T16:07:25.142" v="1733" actId="1076"/>
          <ac:picMkLst>
            <pc:docMk/>
            <pc:sldMk cId="197063813" sldId="265"/>
            <ac:picMk id="5" creationId="{EBABD968-46C2-4262-B0CD-01FD078D6AA8}"/>
          </ac:picMkLst>
        </pc:picChg>
        <pc:picChg chg="del">
          <ac:chgData name="Hillary L Fuhrman" userId="af14d5d1-7a27-4dfe-a2ee-830b0e5dcbdb" providerId="ADAL" clId="{ACF4FF65-D371-475F-9994-A4BC049D1420}" dt="2022-09-21T16:07:01.081" v="1728" actId="478"/>
          <ac:picMkLst>
            <pc:docMk/>
            <pc:sldMk cId="197063813" sldId="265"/>
            <ac:picMk id="8" creationId="{6122FF37-14AA-421A-B423-2EC5843195FE}"/>
          </ac:picMkLst>
        </pc:picChg>
      </pc:sldChg>
      <pc:sldChg chg="new del">
        <pc:chgData name="Hillary L Fuhrman" userId="af14d5d1-7a27-4dfe-a2ee-830b0e5dcbdb" providerId="ADAL" clId="{ACF4FF65-D371-475F-9994-A4BC049D1420}" dt="2022-09-21T16:10:27.217" v="1813" actId="680"/>
        <pc:sldMkLst>
          <pc:docMk/>
          <pc:sldMk cId="719750540" sldId="266"/>
        </pc:sldMkLst>
      </pc:sldChg>
      <pc:sldChg chg="addSp delSp modSp add mod modNotesTx">
        <pc:chgData name="Hillary L Fuhrman" userId="af14d5d1-7a27-4dfe-a2ee-830b0e5dcbdb" providerId="ADAL" clId="{ACF4FF65-D371-475F-9994-A4BC049D1420}" dt="2022-09-21T16:12:58.066" v="2153" actId="1076"/>
        <pc:sldMkLst>
          <pc:docMk/>
          <pc:sldMk cId="1066399836" sldId="266"/>
        </pc:sldMkLst>
        <pc:spChg chg="mod">
          <ac:chgData name="Hillary L Fuhrman" userId="af14d5d1-7a27-4dfe-a2ee-830b0e5dcbdb" providerId="ADAL" clId="{ACF4FF65-D371-475F-9994-A4BC049D1420}" dt="2022-09-21T16:10:49.291" v="1819" actId="14100"/>
          <ac:spMkLst>
            <pc:docMk/>
            <pc:sldMk cId="1066399836" sldId="266"/>
            <ac:spMk id="2" creationId="{515DB74B-2314-4998-AA9D-3AE020A8EFA8}"/>
          </ac:spMkLst>
        </pc:spChg>
        <pc:spChg chg="add mod">
          <ac:chgData name="Hillary L Fuhrman" userId="af14d5d1-7a27-4dfe-a2ee-830b0e5dcbdb" providerId="ADAL" clId="{ACF4FF65-D371-475F-9994-A4BC049D1420}" dt="2022-09-21T16:12:58.066" v="2153" actId="1076"/>
          <ac:spMkLst>
            <pc:docMk/>
            <pc:sldMk cId="1066399836" sldId="266"/>
            <ac:spMk id="6" creationId="{5D2C48BF-0E98-4EFE-8DBE-02185EFC6731}"/>
          </ac:spMkLst>
        </pc:spChg>
        <pc:picChg chg="add mod">
          <ac:chgData name="Hillary L Fuhrman" userId="af14d5d1-7a27-4dfe-a2ee-830b0e5dcbdb" providerId="ADAL" clId="{ACF4FF65-D371-475F-9994-A4BC049D1420}" dt="2022-09-21T16:10:55.161" v="1820" actId="1076"/>
          <ac:picMkLst>
            <pc:docMk/>
            <pc:sldMk cId="1066399836" sldId="266"/>
            <ac:picMk id="4" creationId="{7045A141-4F0D-4C7B-A14E-905879EB19F5}"/>
          </ac:picMkLst>
        </pc:picChg>
        <pc:picChg chg="del">
          <ac:chgData name="Hillary L Fuhrman" userId="af14d5d1-7a27-4dfe-a2ee-830b0e5dcbdb" providerId="ADAL" clId="{ACF4FF65-D371-475F-9994-A4BC049D1420}" dt="2022-09-21T16:10:33.078" v="1815" actId="478"/>
          <ac:picMkLst>
            <pc:docMk/>
            <pc:sldMk cId="1066399836" sldId="266"/>
            <ac:picMk id="5" creationId="{EBABD968-46C2-4262-B0CD-01FD078D6AA8}"/>
          </ac:picMkLst>
        </pc:picChg>
      </pc:sldChg>
      <pc:sldChg chg="modSp new mod">
        <pc:chgData name="Hillary L Fuhrman" userId="af14d5d1-7a27-4dfe-a2ee-830b0e5dcbdb" providerId="ADAL" clId="{ACF4FF65-D371-475F-9994-A4BC049D1420}" dt="2022-09-21T16:28:18.016" v="2910" actId="20577"/>
        <pc:sldMkLst>
          <pc:docMk/>
          <pc:sldMk cId="3385613868" sldId="267"/>
        </pc:sldMkLst>
        <pc:spChg chg="mod">
          <ac:chgData name="Hillary L Fuhrman" userId="af14d5d1-7a27-4dfe-a2ee-830b0e5dcbdb" providerId="ADAL" clId="{ACF4FF65-D371-475F-9994-A4BC049D1420}" dt="2022-09-21T16:15:35.983" v="2290" actId="20577"/>
          <ac:spMkLst>
            <pc:docMk/>
            <pc:sldMk cId="3385613868" sldId="267"/>
            <ac:spMk id="2" creationId="{01C0E2A8-F710-4D3C-82D1-8E5A42A1F94F}"/>
          </ac:spMkLst>
        </pc:spChg>
        <pc:spChg chg="mod">
          <ac:chgData name="Hillary L Fuhrman" userId="af14d5d1-7a27-4dfe-a2ee-830b0e5dcbdb" providerId="ADAL" clId="{ACF4FF65-D371-475F-9994-A4BC049D1420}" dt="2022-09-21T16:28:18.016" v="2910" actId="20577"/>
          <ac:spMkLst>
            <pc:docMk/>
            <pc:sldMk cId="3385613868" sldId="267"/>
            <ac:spMk id="3" creationId="{7BC02831-ADDA-414E-AF0E-07CB73584BDD}"/>
          </ac:spMkLst>
        </pc:spChg>
      </pc:sldChg>
      <pc:sldChg chg="add ord modCm">
        <pc:chgData name="Hillary L Fuhrman" userId="af14d5d1-7a27-4dfe-a2ee-830b0e5dcbdb" providerId="ADAL" clId="{ACF4FF65-D371-475F-9994-A4BC049D1420}" dt="2022-09-22T12:50:51.940" v="3030"/>
        <pc:sldMkLst>
          <pc:docMk/>
          <pc:sldMk cId="2451346367" sldId="269"/>
        </pc:sldMkLst>
      </pc:sldChg>
      <pc:sldChg chg="modNotesTx">
        <pc:chgData name="Hillary L Fuhrman" userId="af14d5d1-7a27-4dfe-a2ee-830b0e5dcbdb" providerId="ADAL" clId="{ACF4FF65-D371-475F-9994-A4BC049D1420}" dt="2022-09-23T17:31:56.645" v="3066" actId="20577"/>
        <pc:sldMkLst>
          <pc:docMk/>
          <pc:sldMk cId="4227421314" sldId="271"/>
        </pc:sldMkLst>
      </pc:sldChg>
    </pc:docChg>
  </pc:docChgLst>
  <pc:docChgLst>
    <pc:chgData name="Alison Kaufman" userId="S::atkaufman@ysu.edu::870ac2d2-a196-48cc-927e-ac55ec469a39" providerId="AD" clId="Web-{9B21D170-075D-4225-9AC3-D37C1650CBFF}"/>
    <pc:docChg chg="mod modSld">
      <pc:chgData name="Alison Kaufman" userId="S::atkaufman@ysu.edu::870ac2d2-a196-48cc-927e-ac55ec469a39" providerId="AD" clId="Web-{9B21D170-075D-4225-9AC3-D37C1650CBFF}" dt="2022-09-21T17:15:37.639" v="21" actId="1076"/>
      <pc:docMkLst>
        <pc:docMk/>
      </pc:docMkLst>
      <pc:sldChg chg="modSp">
        <pc:chgData name="Alison Kaufman" userId="S::atkaufman@ysu.edu::870ac2d2-a196-48cc-927e-ac55ec469a39" providerId="AD" clId="Web-{9B21D170-075D-4225-9AC3-D37C1650CBFF}" dt="2022-09-21T17:15:37.639" v="21" actId="1076"/>
        <pc:sldMkLst>
          <pc:docMk/>
          <pc:sldMk cId="802245716" sldId="261"/>
        </pc:sldMkLst>
        <pc:spChg chg="mod">
          <ac:chgData name="Alison Kaufman" userId="S::atkaufman@ysu.edu::870ac2d2-a196-48cc-927e-ac55ec469a39" providerId="AD" clId="Web-{9B21D170-075D-4225-9AC3-D37C1650CBFF}" dt="2022-09-21T17:15:09.732" v="5" actId="20577"/>
          <ac:spMkLst>
            <pc:docMk/>
            <pc:sldMk cId="802245716" sldId="261"/>
            <ac:spMk id="3" creationId="{55CCDD8D-10B1-4E36-871A-7566EE23D8FC}"/>
          </ac:spMkLst>
        </pc:spChg>
        <pc:spChg chg="mod">
          <ac:chgData name="Alison Kaufman" userId="S::atkaufman@ysu.edu::870ac2d2-a196-48cc-927e-ac55ec469a39" providerId="AD" clId="Web-{9B21D170-075D-4225-9AC3-D37C1650CBFF}" dt="2022-09-21T17:15:37.639" v="21" actId="1076"/>
          <ac:spMkLst>
            <pc:docMk/>
            <pc:sldMk cId="802245716" sldId="261"/>
            <ac:spMk id="7" creationId="{B4D152E9-4B15-40E6-B02B-1C61130A7202}"/>
          </ac:spMkLst>
        </pc:spChg>
      </pc:sldChg>
      <pc:sldChg chg="modSp addCm">
        <pc:chgData name="Alison Kaufman" userId="S::atkaufman@ysu.edu::870ac2d2-a196-48cc-927e-ac55ec469a39" providerId="AD" clId="Web-{9B21D170-075D-4225-9AC3-D37C1650CBFF}" dt="2022-09-21T17:14:28.778" v="3"/>
        <pc:sldMkLst>
          <pc:docMk/>
          <pc:sldMk cId="2451346367" sldId="269"/>
        </pc:sldMkLst>
        <pc:spChg chg="mod">
          <ac:chgData name="Alison Kaufman" userId="S::atkaufman@ysu.edu::870ac2d2-a196-48cc-927e-ac55ec469a39" providerId="AD" clId="Web-{9B21D170-075D-4225-9AC3-D37C1650CBFF}" dt="2022-09-21T17:14:13.793" v="1" actId="20577"/>
          <ac:spMkLst>
            <pc:docMk/>
            <pc:sldMk cId="2451346367" sldId="269"/>
            <ac:spMk id="3" creationId="{55CCDD8D-10B1-4E36-871A-7566EE23D8FC}"/>
          </ac:spMkLst>
        </pc:spChg>
      </pc:sldChg>
    </pc:docChg>
  </pc:docChgLst>
  <pc:docChgLst>
    <pc:chgData name="Hillary L Fuhrman" userId="S::hlfuhrman@ysu.edu::af14d5d1-7a27-4dfe-a2ee-830b0e5dcbdb" providerId="AD" clId="Web-{3D96D122-ADA9-4042-95DB-3296EC880C2D}"/>
    <pc:docChg chg="addSld modSld">
      <pc:chgData name="Hillary L Fuhrman" userId="S::hlfuhrman@ysu.edu::af14d5d1-7a27-4dfe-a2ee-830b0e5dcbdb" providerId="AD" clId="Web-{3D96D122-ADA9-4042-95DB-3296EC880C2D}" dt="2022-09-21T13:56:25.921" v="166" actId="20577"/>
      <pc:docMkLst>
        <pc:docMk/>
      </pc:docMkLst>
      <pc:sldChg chg="addSp delSp modSp mod setBg">
        <pc:chgData name="Hillary L Fuhrman" userId="S::hlfuhrman@ysu.edu::af14d5d1-7a27-4dfe-a2ee-830b0e5dcbdb" providerId="AD" clId="Web-{3D96D122-ADA9-4042-95DB-3296EC880C2D}" dt="2022-09-21T13:55:42.826" v="122"/>
        <pc:sldMkLst>
          <pc:docMk/>
          <pc:sldMk cId="109857222" sldId="256"/>
        </pc:sldMkLst>
        <pc:spChg chg="mod">
          <ac:chgData name="Hillary L Fuhrman" userId="S::hlfuhrman@ysu.edu::af14d5d1-7a27-4dfe-a2ee-830b0e5dcbdb" providerId="AD" clId="Web-{3D96D122-ADA9-4042-95DB-3296EC880C2D}" dt="2022-09-21T13:55:42.826" v="122"/>
          <ac:spMkLst>
            <pc:docMk/>
            <pc:sldMk cId="109857222" sldId="256"/>
            <ac:spMk id="2" creationId="{00000000-0000-0000-0000-000000000000}"/>
          </ac:spMkLst>
        </pc:spChg>
        <pc:spChg chg="mod">
          <ac:chgData name="Hillary L Fuhrman" userId="S::hlfuhrman@ysu.edu::af14d5d1-7a27-4dfe-a2ee-830b0e5dcbdb" providerId="AD" clId="Web-{3D96D122-ADA9-4042-95DB-3296EC880C2D}" dt="2022-09-21T13:55:42.826" v="122"/>
          <ac:spMkLst>
            <pc:docMk/>
            <pc:sldMk cId="109857222" sldId="256"/>
            <ac:spMk id="3" creationId="{00000000-0000-0000-0000-000000000000}"/>
          </ac:spMkLst>
        </pc:spChg>
        <pc:spChg chg="add del">
          <ac:chgData name="Hillary L Fuhrman" userId="S::hlfuhrman@ysu.edu::af14d5d1-7a27-4dfe-a2ee-830b0e5dcbdb" providerId="AD" clId="Web-{3D96D122-ADA9-4042-95DB-3296EC880C2D}" dt="2022-09-21T13:55:42.826" v="122"/>
          <ac:spMkLst>
            <pc:docMk/>
            <pc:sldMk cId="109857222" sldId="256"/>
            <ac:spMk id="8" creationId="{5FB946D7-1CA4-446E-8795-007CACFDEB88}"/>
          </ac:spMkLst>
        </pc:spChg>
        <pc:spChg chg="add del">
          <ac:chgData name="Hillary L Fuhrman" userId="S::hlfuhrman@ysu.edu::af14d5d1-7a27-4dfe-a2ee-830b0e5dcbdb" providerId="AD" clId="Web-{3D96D122-ADA9-4042-95DB-3296EC880C2D}" dt="2022-09-21T13:55:42.826" v="122"/>
          <ac:spMkLst>
            <pc:docMk/>
            <pc:sldMk cId="109857222" sldId="256"/>
            <ac:spMk id="10" creationId="{192416F2-BC84-4D7C-80C6-6296C10C3819}"/>
          </ac:spMkLst>
        </pc:spChg>
        <pc:cxnChg chg="add del">
          <ac:chgData name="Hillary L Fuhrman" userId="S::hlfuhrman@ysu.edu::af14d5d1-7a27-4dfe-a2ee-830b0e5dcbdb" providerId="AD" clId="Web-{3D96D122-ADA9-4042-95DB-3296EC880C2D}" dt="2022-09-21T13:55:42.826" v="122"/>
          <ac:cxnSpMkLst>
            <pc:docMk/>
            <pc:sldMk cId="109857222" sldId="256"/>
            <ac:cxnSpMk id="12" creationId="{2330623A-AB89-4E04-AC9A-2BAFBF85AE3A}"/>
          </ac:cxnSpMkLst>
        </pc:cxnChg>
      </pc:sldChg>
      <pc:sldChg chg="addSp delSp modSp new mod setBg">
        <pc:chgData name="Hillary L Fuhrman" userId="S::hlfuhrman@ysu.edu::af14d5d1-7a27-4dfe-a2ee-830b0e5dcbdb" providerId="AD" clId="Web-{3D96D122-ADA9-4042-95DB-3296EC880C2D}" dt="2022-09-21T13:56:25.921" v="166" actId="20577"/>
        <pc:sldMkLst>
          <pc:docMk/>
          <pc:sldMk cId="623597477" sldId="257"/>
        </pc:sldMkLst>
        <pc:spChg chg="mod">
          <ac:chgData name="Hillary L Fuhrman" userId="S::hlfuhrman@ysu.edu::af14d5d1-7a27-4dfe-a2ee-830b0e5dcbdb" providerId="AD" clId="Web-{3D96D122-ADA9-4042-95DB-3296EC880C2D}" dt="2022-09-21T13:55:45.248" v="123"/>
          <ac:spMkLst>
            <pc:docMk/>
            <pc:sldMk cId="623597477" sldId="257"/>
            <ac:spMk id="2" creationId="{9C865C19-92B9-E6EB-967C-5735DFA20E9A}"/>
          </ac:spMkLst>
        </pc:spChg>
        <pc:spChg chg="add del mod">
          <ac:chgData name="Hillary L Fuhrman" userId="S::hlfuhrman@ysu.edu::af14d5d1-7a27-4dfe-a2ee-830b0e5dcbdb" providerId="AD" clId="Web-{3D96D122-ADA9-4042-95DB-3296EC880C2D}" dt="2022-09-21T13:56:25.921" v="166" actId="20577"/>
          <ac:spMkLst>
            <pc:docMk/>
            <pc:sldMk cId="623597477" sldId="257"/>
            <ac:spMk id="3" creationId="{996E0975-17D0-155E-3F89-AB4CEFE1B2DD}"/>
          </ac:spMkLst>
        </pc:spChg>
        <pc:spChg chg="add del">
          <ac:chgData name="Hillary L Fuhrman" userId="S::hlfuhrman@ysu.edu::af14d5d1-7a27-4dfe-a2ee-830b0e5dcbdb" providerId="AD" clId="Web-{3D96D122-ADA9-4042-95DB-3296EC880C2D}" dt="2022-09-21T13:55:45.248" v="123"/>
          <ac:spMkLst>
            <pc:docMk/>
            <pc:sldMk cId="623597477" sldId="257"/>
            <ac:spMk id="9" creationId="{42285737-90EE-47DC-AC80-8AE156B11969}"/>
          </ac:spMkLst>
        </pc:spChg>
        <pc:grpChg chg="add del">
          <ac:chgData name="Hillary L Fuhrman" userId="S::hlfuhrman@ysu.edu::af14d5d1-7a27-4dfe-a2ee-830b0e5dcbdb" providerId="AD" clId="Web-{3D96D122-ADA9-4042-95DB-3296EC880C2D}" dt="2022-09-21T13:55:45.248" v="123"/>
          <ac:grpSpMkLst>
            <pc:docMk/>
            <pc:sldMk cId="623597477" sldId="257"/>
            <ac:grpSpMk id="11" creationId="{B57BDC17-F1B3-455F-BBF1-680AA1F25C06}"/>
          </ac:grpSpMkLst>
        </pc:grpChg>
        <pc:graphicFrameChg chg="add del">
          <ac:chgData name="Hillary L Fuhrman" userId="S::hlfuhrman@ysu.edu::af14d5d1-7a27-4dfe-a2ee-830b0e5dcbdb" providerId="AD" clId="Web-{3D96D122-ADA9-4042-95DB-3296EC880C2D}" dt="2022-09-21T13:55:45.248" v="123"/>
          <ac:graphicFrameMkLst>
            <pc:docMk/>
            <pc:sldMk cId="623597477" sldId="257"/>
            <ac:graphicFrameMk id="5" creationId="{F1231D66-D484-8FBC-F4DB-8763FE59ED2F}"/>
          </ac:graphicFrameMkLst>
        </pc:graphicFrameChg>
      </pc:sldChg>
    </pc:docChg>
  </pc:docChgLst>
  <pc:docChgLst>
    <pc:chgData name="Hillary L Fuhrman" userId="af14d5d1-7a27-4dfe-a2ee-830b0e5dcbdb" providerId="ADAL" clId="{C854E462-1FFC-4DE2-9091-DA0B73C5CFBD}"/>
    <pc:docChg chg="undo custSel addSld delSld modSld">
      <pc:chgData name="Hillary L Fuhrman" userId="af14d5d1-7a27-4dfe-a2ee-830b0e5dcbdb" providerId="ADAL" clId="{C854E462-1FFC-4DE2-9091-DA0B73C5CFBD}" dt="2022-10-06T02:12:47.637" v="3688" actId="20577"/>
      <pc:docMkLst>
        <pc:docMk/>
      </pc:docMkLst>
      <pc:sldChg chg="delSp del mod">
        <pc:chgData name="Hillary L Fuhrman" userId="af14d5d1-7a27-4dfe-a2ee-830b0e5dcbdb" providerId="ADAL" clId="{C854E462-1FFC-4DE2-9091-DA0B73C5CFBD}" dt="2022-10-05T18:02:04.657" v="1168" actId="2696"/>
        <pc:sldMkLst>
          <pc:docMk/>
          <pc:sldMk cId="802245716" sldId="261"/>
        </pc:sldMkLst>
        <pc:picChg chg="del">
          <ac:chgData name="Hillary L Fuhrman" userId="af14d5d1-7a27-4dfe-a2ee-830b0e5dcbdb" providerId="ADAL" clId="{C854E462-1FFC-4DE2-9091-DA0B73C5CFBD}" dt="2022-10-05T18:01:58.726" v="1167" actId="478"/>
          <ac:picMkLst>
            <pc:docMk/>
            <pc:sldMk cId="802245716" sldId="261"/>
            <ac:picMk id="5" creationId="{BE4DBC5A-2467-4D61-9B4A-4079B281A5F7}"/>
          </ac:picMkLst>
        </pc:picChg>
      </pc:sldChg>
      <pc:sldChg chg="modSp mod modNotesTx">
        <pc:chgData name="Hillary L Fuhrman" userId="af14d5d1-7a27-4dfe-a2ee-830b0e5dcbdb" providerId="ADAL" clId="{C854E462-1FFC-4DE2-9091-DA0B73C5CFBD}" dt="2022-10-06T02:08:47.697" v="3588"/>
        <pc:sldMkLst>
          <pc:docMk/>
          <pc:sldMk cId="1081119077" sldId="262"/>
        </pc:sldMkLst>
        <pc:spChg chg="mod">
          <ac:chgData name="Hillary L Fuhrman" userId="af14d5d1-7a27-4dfe-a2ee-830b0e5dcbdb" providerId="ADAL" clId="{C854E462-1FFC-4DE2-9091-DA0B73C5CFBD}" dt="2022-10-05T18:18:15.801" v="1854" actId="20577"/>
          <ac:spMkLst>
            <pc:docMk/>
            <pc:sldMk cId="1081119077" sldId="262"/>
            <ac:spMk id="2" creationId="{6745E426-FFCA-43B0-A87D-1C42B5EF0C7A}"/>
          </ac:spMkLst>
        </pc:spChg>
        <pc:spChg chg="mod">
          <ac:chgData name="Hillary L Fuhrman" userId="af14d5d1-7a27-4dfe-a2ee-830b0e5dcbdb" providerId="ADAL" clId="{C854E462-1FFC-4DE2-9091-DA0B73C5CFBD}" dt="2022-10-06T02:08:42.704" v="3575" actId="5793"/>
          <ac:spMkLst>
            <pc:docMk/>
            <pc:sldMk cId="1081119077" sldId="262"/>
            <ac:spMk id="3" creationId="{55CCDD8D-10B1-4E36-871A-7566EE23D8FC}"/>
          </ac:spMkLst>
        </pc:spChg>
      </pc:sldChg>
      <pc:sldChg chg="addSp delSp modSp mod modNotesTx">
        <pc:chgData name="Hillary L Fuhrman" userId="af14d5d1-7a27-4dfe-a2ee-830b0e5dcbdb" providerId="ADAL" clId="{C854E462-1FFC-4DE2-9091-DA0B73C5CFBD}" dt="2022-10-06T02:08:27.130" v="3572"/>
        <pc:sldMkLst>
          <pc:docMk/>
          <pc:sldMk cId="3590697193" sldId="263"/>
        </pc:sldMkLst>
        <pc:spChg chg="mod">
          <ac:chgData name="Hillary L Fuhrman" userId="af14d5d1-7a27-4dfe-a2ee-830b0e5dcbdb" providerId="ADAL" clId="{C854E462-1FFC-4DE2-9091-DA0B73C5CFBD}" dt="2022-10-05T18:19:37.420" v="1894" actId="20577"/>
          <ac:spMkLst>
            <pc:docMk/>
            <pc:sldMk cId="3590697193" sldId="263"/>
            <ac:spMk id="2" creationId="{515DB74B-2314-4998-AA9D-3AE020A8EFA8}"/>
          </ac:spMkLst>
        </pc:spChg>
        <pc:spChg chg="del mod">
          <ac:chgData name="Hillary L Fuhrman" userId="af14d5d1-7a27-4dfe-a2ee-830b0e5dcbdb" providerId="ADAL" clId="{C854E462-1FFC-4DE2-9091-DA0B73C5CFBD}" dt="2022-10-05T18:32:44.816" v="1900" actId="478"/>
          <ac:spMkLst>
            <pc:docMk/>
            <pc:sldMk cId="3590697193" sldId="263"/>
            <ac:spMk id="3" creationId="{3731C4F7-B2A2-47EA-B757-F228B0633AB8}"/>
          </ac:spMkLst>
        </pc:spChg>
        <pc:spChg chg="del">
          <ac:chgData name="Hillary L Fuhrman" userId="af14d5d1-7a27-4dfe-a2ee-830b0e5dcbdb" providerId="ADAL" clId="{C854E462-1FFC-4DE2-9091-DA0B73C5CFBD}" dt="2022-10-05T18:24:01.613" v="1897" actId="478"/>
          <ac:spMkLst>
            <pc:docMk/>
            <pc:sldMk cId="3590697193" sldId="263"/>
            <ac:spMk id="4" creationId="{4290AB4A-3309-FA66-D0C5-29CEC9AE7DAB}"/>
          </ac:spMkLst>
        </pc:spChg>
        <pc:spChg chg="add mod">
          <ac:chgData name="Hillary L Fuhrman" userId="af14d5d1-7a27-4dfe-a2ee-830b0e5dcbdb" providerId="ADAL" clId="{C854E462-1FFC-4DE2-9091-DA0B73C5CFBD}" dt="2022-10-06T01:58:32.767" v="3301" actId="20577"/>
          <ac:spMkLst>
            <pc:docMk/>
            <pc:sldMk cId="3590697193" sldId="263"/>
            <ac:spMk id="6" creationId="{E4A35190-4721-5D02-2C44-980BB946F73B}"/>
          </ac:spMkLst>
        </pc:spChg>
        <pc:spChg chg="add del mod">
          <ac:chgData name="Hillary L Fuhrman" userId="af14d5d1-7a27-4dfe-a2ee-830b0e5dcbdb" providerId="ADAL" clId="{C854E462-1FFC-4DE2-9091-DA0B73C5CFBD}" dt="2022-10-06T02:08:01.390" v="3569" actId="20577"/>
          <ac:spMkLst>
            <pc:docMk/>
            <pc:sldMk cId="3590697193" sldId="263"/>
            <ac:spMk id="8" creationId="{878BF1D2-A4B6-CB9D-3174-A39DE277AE1A}"/>
          </ac:spMkLst>
        </pc:spChg>
        <pc:picChg chg="del mod">
          <ac:chgData name="Hillary L Fuhrman" userId="af14d5d1-7a27-4dfe-a2ee-830b0e5dcbdb" providerId="ADAL" clId="{C854E462-1FFC-4DE2-9091-DA0B73C5CFBD}" dt="2022-10-05T18:22:54.555" v="1896" actId="478"/>
          <ac:picMkLst>
            <pc:docMk/>
            <pc:sldMk cId="3590697193" sldId="263"/>
            <ac:picMk id="7" creationId="{4728C241-A4CF-4500-B29B-799805B5F9B6}"/>
          </ac:picMkLst>
        </pc:picChg>
      </pc:sldChg>
      <pc:sldChg chg="del">
        <pc:chgData name="Hillary L Fuhrman" userId="af14d5d1-7a27-4dfe-a2ee-830b0e5dcbdb" providerId="ADAL" clId="{C854E462-1FFC-4DE2-9091-DA0B73C5CFBD}" dt="2022-10-06T01:56:30.830" v="2987" actId="47"/>
        <pc:sldMkLst>
          <pc:docMk/>
          <pc:sldMk cId="197063813" sldId="265"/>
        </pc:sldMkLst>
      </pc:sldChg>
      <pc:sldChg chg="del">
        <pc:chgData name="Hillary L Fuhrman" userId="af14d5d1-7a27-4dfe-a2ee-830b0e5dcbdb" providerId="ADAL" clId="{C854E462-1FFC-4DE2-9091-DA0B73C5CFBD}" dt="2022-10-06T01:56:29.334" v="2986" actId="47"/>
        <pc:sldMkLst>
          <pc:docMk/>
          <pc:sldMk cId="1066399836" sldId="266"/>
        </pc:sldMkLst>
      </pc:sldChg>
      <pc:sldChg chg="del">
        <pc:chgData name="Hillary L Fuhrman" userId="af14d5d1-7a27-4dfe-a2ee-830b0e5dcbdb" providerId="ADAL" clId="{C854E462-1FFC-4DE2-9091-DA0B73C5CFBD}" dt="2022-10-05T18:24:14.567" v="1898" actId="2696"/>
        <pc:sldMkLst>
          <pc:docMk/>
          <pc:sldMk cId="3385613868" sldId="267"/>
        </pc:sldMkLst>
      </pc:sldChg>
      <pc:sldChg chg="delSp modSp mod modCm modNotesTx">
        <pc:chgData name="Hillary L Fuhrman" userId="af14d5d1-7a27-4dfe-a2ee-830b0e5dcbdb" providerId="ADAL" clId="{C854E462-1FFC-4DE2-9091-DA0B73C5CFBD}" dt="2022-10-05T18:01:20.988" v="1166" actId="20577"/>
        <pc:sldMkLst>
          <pc:docMk/>
          <pc:sldMk cId="2451346367" sldId="269"/>
        </pc:sldMkLst>
        <pc:spChg chg="mod">
          <ac:chgData name="Hillary L Fuhrman" userId="af14d5d1-7a27-4dfe-a2ee-830b0e5dcbdb" providerId="ADAL" clId="{C854E462-1FFC-4DE2-9091-DA0B73C5CFBD}" dt="2022-10-05T17:30:20.071" v="18" actId="20577"/>
          <ac:spMkLst>
            <pc:docMk/>
            <pc:sldMk cId="2451346367" sldId="269"/>
            <ac:spMk id="2" creationId="{6745E426-FFCA-43B0-A87D-1C42B5EF0C7A}"/>
          </ac:spMkLst>
        </pc:spChg>
        <pc:spChg chg="mod">
          <ac:chgData name="Hillary L Fuhrman" userId="af14d5d1-7a27-4dfe-a2ee-830b0e5dcbdb" providerId="ADAL" clId="{C854E462-1FFC-4DE2-9091-DA0B73C5CFBD}" dt="2022-10-05T18:01:20.988" v="1166" actId="20577"/>
          <ac:spMkLst>
            <pc:docMk/>
            <pc:sldMk cId="2451346367" sldId="269"/>
            <ac:spMk id="3" creationId="{55CCDD8D-10B1-4E36-871A-7566EE23D8FC}"/>
          </ac:spMkLst>
        </pc:spChg>
        <pc:spChg chg="del mod">
          <ac:chgData name="Hillary L Fuhrman" userId="af14d5d1-7a27-4dfe-a2ee-830b0e5dcbdb" providerId="ADAL" clId="{C854E462-1FFC-4DE2-9091-DA0B73C5CFBD}" dt="2022-10-05T17:30:26.277" v="20" actId="478"/>
          <ac:spMkLst>
            <pc:docMk/>
            <pc:sldMk cId="2451346367" sldId="269"/>
            <ac:spMk id="7" creationId="{B4D152E9-4B15-40E6-B02B-1C61130A7202}"/>
          </ac:spMkLst>
        </pc:spChg>
        <pc:spChg chg="del mod">
          <ac:chgData name="Hillary L Fuhrman" userId="af14d5d1-7a27-4dfe-a2ee-830b0e5dcbdb" providerId="ADAL" clId="{C854E462-1FFC-4DE2-9091-DA0B73C5CFBD}" dt="2022-10-05T18:01:07.219" v="1161" actId="478"/>
          <ac:spMkLst>
            <pc:docMk/>
            <pc:sldMk cId="2451346367" sldId="269"/>
            <ac:spMk id="8" creationId="{07CDADB0-2323-4038-8F04-9647244C043B}"/>
          </ac:spMkLst>
        </pc:spChg>
        <pc:picChg chg="del">
          <ac:chgData name="Hillary L Fuhrman" userId="af14d5d1-7a27-4dfe-a2ee-830b0e5dcbdb" providerId="ADAL" clId="{C854E462-1FFC-4DE2-9091-DA0B73C5CFBD}" dt="2022-10-05T17:30:11.216" v="0" actId="478"/>
          <ac:picMkLst>
            <pc:docMk/>
            <pc:sldMk cId="2451346367" sldId="269"/>
            <ac:picMk id="5" creationId="{BE4DBC5A-2467-4D61-9B4A-4079B281A5F7}"/>
          </ac:picMkLst>
        </pc:picChg>
      </pc:sldChg>
      <pc:sldChg chg="del">
        <pc:chgData name="Hillary L Fuhrman" userId="af14d5d1-7a27-4dfe-a2ee-830b0e5dcbdb" providerId="ADAL" clId="{C854E462-1FFC-4DE2-9091-DA0B73C5CFBD}" dt="2022-10-06T01:56:27.137" v="2985" actId="47"/>
        <pc:sldMkLst>
          <pc:docMk/>
          <pc:sldMk cId="4227421314" sldId="271"/>
        </pc:sldMkLst>
      </pc:sldChg>
      <pc:sldChg chg="delSp modSp add mod modNotesTx">
        <pc:chgData name="Hillary L Fuhrman" userId="af14d5d1-7a27-4dfe-a2ee-830b0e5dcbdb" providerId="ADAL" clId="{C854E462-1FFC-4DE2-9091-DA0B73C5CFBD}" dt="2022-10-06T02:12:47.637" v="3688" actId="20577"/>
        <pc:sldMkLst>
          <pc:docMk/>
          <pc:sldMk cId="1705701210" sldId="272"/>
        </pc:sldMkLst>
        <pc:spChg chg="mod">
          <ac:chgData name="Hillary L Fuhrman" userId="af14d5d1-7a27-4dfe-a2ee-830b0e5dcbdb" providerId="ADAL" clId="{C854E462-1FFC-4DE2-9091-DA0B73C5CFBD}" dt="2022-10-05T18:18:04.656" v="1840" actId="20577"/>
          <ac:spMkLst>
            <pc:docMk/>
            <pc:sldMk cId="1705701210" sldId="272"/>
            <ac:spMk id="3" creationId="{55CCDD8D-10B1-4E36-871A-7566EE23D8FC}"/>
          </ac:spMkLst>
        </pc:spChg>
        <pc:spChg chg="del mod">
          <ac:chgData name="Hillary L Fuhrman" userId="af14d5d1-7a27-4dfe-a2ee-830b0e5dcbdb" providerId="ADAL" clId="{C854E462-1FFC-4DE2-9091-DA0B73C5CFBD}" dt="2022-10-05T18:02:17.492" v="1171" actId="478"/>
          <ac:spMkLst>
            <pc:docMk/>
            <pc:sldMk cId="1705701210" sldId="272"/>
            <ac:spMk id="8" creationId="{07CDADB0-2323-4038-8F04-9647244C043B}"/>
          </ac:spMkLst>
        </pc:spChg>
      </pc:sldChg>
      <pc:sldChg chg="modNotesTx">
        <pc:chgData name="Hillary L Fuhrman" userId="af14d5d1-7a27-4dfe-a2ee-830b0e5dcbdb" providerId="ADAL" clId="{C854E462-1FFC-4DE2-9091-DA0B73C5CFBD}" dt="2022-10-06T01:58:11.765" v="3242" actId="20577"/>
        <pc:sldMkLst>
          <pc:docMk/>
          <pc:sldMk cId="2666966990" sldId="274"/>
        </pc:sldMkLst>
      </pc:sldChg>
      <pc:sldChg chg="new del">
        <pc:chgData name="Hillary L Fuhrman" userId="af14d5d1-7a27-4dfe-a2ee-830b0e5dcbdb" providerId="ADAL" clId="{C854E462-1FFC-4DE2-9091-DA0B73C5CFBD}" dt="2022-10-06T01:53:56.375" v="2658" actId="47"/>
        <pc:sldMkLst>
          <pc:docMk/>
          <pc:sldMk cId="2591727724" sldId="275"/>
        </pc:sldMkLst>
      </pc:sldChg>
      <pc:sldChg chg="addSp delSp modSp mod modNotesTx">
        <pc:chgData name="Hillary L Fuhrman" userId="af14d5d1-7a27-4dfe-a2ee-830b0e5dcbdb" providerId="ADAL" clId="{C854E462-1FFC-4DE2-9091-DA0B73C5CFBD}" dt="2022-10-06T01:56:09.891" v="2984" actId="20577"/>
        <pc:sldMkLst>
          <pc:docMk/>
          <pc:sldMk cId="1428706555" sldId="280"/>
        </pc:sldMkLst>
        <pc:spChg chg="del">
          <ac:chgData name="Hillary L Fuhrman" userId="af14d5d1-7a27-4dfe-a2ee-830b0e5dcbdb" providerId="ADAL" clId="{C854E462-1FFC-4DE2-9091-DA0B73C5CFBD}" dt="2022-10-06T01:54:11.598" v="2659" actId="478"/>
          <ac:spMkLst>
            <pc:docMk/>
            <pc:sldMk cId="1428706555" sldId="280"/>
            <ac:spMk id="2" creationId="{54D2451E-3CE6-4DD2-85E2-6E4D05EF40CA}"/>
          </ac:spMkLst>
        </pc:spChg>
        <pc:spChg chg="del">
          <ac:chgData name="Hillary L Fuhrman" userId="af14d5d1-7a27-4dfe-a2ee-830b0e5dcbdb" providerId="ADAL" clId="{C854E462-1FFC-4DE2-9091-DA0B73C5CFBD}" dt="2022-10-06T01:54:14.034" v="2660" actId="478"/>
          <ac:spMkLst>
            <pc:docMk/>
            <pc:sldMk cId="1428706555" sldId="280"/>
            <ac:spMk id="3" creationId="{6C24C151-4E18-4649-9780-4DBE6CB61461}"/>
          </ac:spMkLst>
        </pc:spChg>
        <pc:spChg chg="mod">
          <ac:chgData name="Hillary L Fuhrman" userId="af14d5d1-7a27-4dfe-a2ee-830b0e5dcbdb" providerId="ADAL" clId="{C854E462-1FFC-4DE2-9091-DA0B73C5CFBD}" dt="2022-10-06T01:54:36.070" v="2665" actId="1076"/>
          <ac:spMkLst>
            <pc:docMk/>
            <pc:sldMk cId="1428706555" sldId="280"/>
            <ac:spMk id="4" creationId="{8A06699E-BC5A-4E78-A57E-9317D8D2A556}"/>
          </ac:spMkLst>
        </pc:spChg>
        <pc:spChg chg="mod">
          <ac:chgData name="Hillary L Fuhrman" userId="af14d5d1-7a27-4dfe-a2ee-830b0e5dcbdb" providerId="ADAL" clId="{C854E462-1FFC-4DE2-9091-DA0B73C5CFBD}" dt="2022-10-06T01:54:28.863" v="2663" actId="1076"/>
          <ac:spMkLst>
            <pc:docMk/>
            <pc:sldMk cId="1428706555" sldId="280"/>
            <ac:spMk id="5" creationId="{8678AC26-8CA9-465F-8096-245AF60DE206}"/>
          </ac:spMkLst>
        </pc:spChg>
        <pc:spChg chg="add mod">
          <ac:chgData name="Hillary L Fuhrman" userId="af14d5d1-7a27-4dfe-a2ee-830b0e5dcbdb" providerId="ADAL" clId="{C854E462-1FFC-4DE2-9091-DA0B73C5CFBD}" dt="2022-10-06T01:55:06.907" v="2719" actId="20577"/>
          <ac:spMkLst>
            <pc:docMk/>
            <pc:sldMk cId="1428706555" sldId="280"/>
            <ac:spMk id="7" creationId="{5BD625E8-9B4A-F5A6-6800-0A8E99F08570}"/>
          </ac:spMkLst>
        </pc:spChg>
        <pc:spChg chg="add del mod">
          <ac:chgData name="Hillary L Fuhrman" userId="af14d5d1-7a27-4dfe-a2ee-830b0e5dcbdb" providerId="ADAL" clId="{C854E462-1FFC-4DE2-9091-DA0B73C5CFBD}" dt="2022-10-06T01:54:24.661" v="2662" actId="478"/>
          <ac:spMkLst>
            <pc:docMk/>
            <pc:sldMk cId="1428706555" sldId="280"/>
            <ac:spMk id="9" creationId="{F03F02CC-02F2-545B-9283-472F3D23413B}"/>
          </ac:spMkLst>
        </pc:spChg>
      </pc:sldChg>
    </pc:docChg>
  </pc:docChgLst>
</pc:chgInfo>
</file>

<file path=ppt/comments/modernComment_10D_921C93BF.xml><?xml version="1.0" encoding="utf-8"?>
<p188:cmLst xmlns:a="http://schemas.openxmlformats.org/drawingml/2006/main" xmlns:r="http://schemas.openxmlformats.org/officeDocument/2006/relationships" xmlns:p188="http://schemas.microsoft.com/office/powerpoint/2018/8/main">
  <p188:cm id="{8A689637-8F93-48B8-BC22-C3D139BBEEC3}" authorId="{C830F03D-FD8A-0CD6-E5C1-9FFC3C8625C7}" status="resolved" created="2022-09-21T17:14:28.778" complete="100000">
    <ac:txMkLst xmlns:ac="http://schemas.microsoft.com/office/drawing/2013/main/command">
      <pc:docMk xmlns:pc="http://schemas.microsoft.com/office/powerpoint/2013/main/command"/>
      <pc:sldMk xmlns:pc="http://schemas.microsoft.com/office/powerpoint/2013/main/command" cId="2451346367" sldId="269"/>
      <ac:spMk id="3" creationId="{55CCDD8D-10B1-4E36-871A-7566EE23D8FC}"/>
      <ac:txMk cp="141">
        <ac:context len="273" hash="588268809"/>
      </ac:txMk>
    </ac:txMkLst>
    <p188:pos x="2343873" y="2758632"/>
    <p188:txBody>
      <a:bodyPr/>
      <a:lstStyle/>
      <a:p>
        <a:r>
          <a:rPr lang="en-US"/>
          <a:t>I bolded ALL on slide 4.</a:t>
        </a:r>
      </a:p>
    </p188:txBody>
  </p188:cm>
</p188:cmLst>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B3B7D7-7DBB-451B-86E2-2C3676C56ED4}"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n-US"/>
        </a:p>
      </dgm:t>
    </dgm:pt>
    <dgm:pt modelId="{AE62378A-2687-4587-B37F-5575388D8105}">
      <dgm:prSet phldrT="[Text]"/>
      <dgm:spPr/>
      <dgm:t>
        <a:bodyPr/>
        <a:lstStyle/>
        <a:p>
          <a:r>
            <a:rPr lang="en-US" dirty="0"/>
            <a:t>Social Media</a:t>
          </a:r>
        </a:p>
      </dgm:t>
    </dgm:pt>
    <dgm:pt modelId="{E4B7C42A-8A0B-433B-8B94-6B6E7520D502}" type="parTrans" cxnId="{1732E5EE-2E9A-4E81-B080-7DC949912225}">
      <dgm:prSet/>
      <dgm:spPr/>
      <dgm:t>
        <a:bodyPr/>
        <a:lstStyle/>
        <a:p>
          <a:endParaRPr lang="en-US"/>
        </a:p>
      </dgm:t>
    </dgm:pt>
    <dgm:pt modelId="{A2CFFAE5-F93F-46AD-9610-3A7D63199ABA}" type="sibTrans" cxnId="{1732E5EE-2E9A-4E81-B080-7DC949912225}">
      <dgm:prSet/>
      <dgm:spPr/>
      <dgm:t>
        <a:bodyPr/>
        <a:lstStyle/>
        <a:p>
          <a:endParaRPr lang="en-US"/>
        </a:p>
      </dgm:t>
    </dgm:pt>
    <dgm:pt modelId="{9574B126-D9E4-4E7F-B44D-9AF59FFDE4B6}">
      <dgm:prSet phldrT="[Text]"/>
      <dgm:spPr/>
      <dgm:t>
        <a:bodyPr/>
        <a:lstStyle/>
        <a:p>
          <a:r>
            <a:rPr lang="en-US" dirty="0"/>
            <a:t>Workspace</a:t>
          </a:r>
        </a:p>
      </dgm:t>
    </dgm:pt>
    <dgm:pt modelId="{7C544507-A48C-495A-B324-E8CC5DB3B11C}" type="parTrans" cxnId="{2F694302-B797-44A7-BCB0-CB182C17DEB6}">
      <dgm:prSet/>
      <dgm:spPr/>
      <dgm:t>
        <a:bodyPr/>
        <a:lstStyle/>
        <a:p>
          <a:endParaRPr lang="en-US"/>
        </a:p>
      </dgm:t>
    </dgm:pt>
    <dgm:pt modelId="{44D7A03B-FC8C-4098-BD3F-6E7B1DADDC13}" type="sibTrans" cxnId="{2F694302-B797-44A7-BCB0-CB182C17DEB6}">
      <dgm:prSet/>
      <dgm:spPr/>
      <dgm:t>
        <a:bodyPr/>
        <a:lstStyle/>
        <a:p>
          <a:endParaRPr lang="en-US"/>
        </a:p>
      </dgm:t>
    </dgm:pt>
    <dgm:pt modelId="{323650AB-EE53-4449-B2AF-1784E88B79E5}">
      <dgm:prSet phldrT="[Text]"/>
      <dgm:spPr/>
      <dgm:t>
        <a:bodyPr/>
        <a:lstStyle/>
        <a:p>
          <a:r>
            <a:rPr lang="en-US" dirty="0"/>
            <a:t>Phone</a:t>
          </a:r>
        </a:p>
      </dgm:t>
    </dgm:pt>
    <dgm:pt modelId="{3A57B9D7-7F0F-4264-845C-B21FC99EEE76}" type="parTrans" cxnId="{A61FEDEF-4180-4356-AEDF-7F7FF8E5BF95}">
      <dgm:prSet/>
      <dgm:spPr/>
      <dgm:t>
        <a:bodyPr/>
        <a:lstStyle/>
        <a:p>
          <a:endParaRPr lang="en-US"/>
        </a:p>
      </dgm:t>
    </dgm:pt>
    <dgm:pt modelId="{723D082E-3C77-48EA-9D5A-F35749686A20}" type="sibTrans" cxnId="{A61FEDEF-4180-4356-AEDF-7F7FF8E5BF95}">
      <dgm:prSet/>
      <dgm:spPr/>
      <dgm:t>
        <a:bodyPr/>
        <a:lstStyle/>
        <a:p>
          <a:endParaRPr lang="en-US"/>
        </a:p>
      </dgm:t>
    </dgm:pt>
    <dgm:pt modelId="{48BD5FF3-A4D1-4929-A7FC-F2F251B575CA}">
      <dgm:prSet phldrT="[Text]"/>
      <dgm:spPr/>
      <dgm:t>
        <a:bodyPr/>
        <a:lstStyle/>
        <a:p>
          <a:r>
            <a:rPr lang="en-US" dirty="0"/>
            <a:t>Schedule</a:t>
          </a:r>
        </a:p>
      </dgm:t>
    </dgm:pt>
    <dgm:pt modelId="{8DAC192F-1629-4469-86F7-5BA8D4363613}" type="parTrans" cxnId="{82F24616-72FE-4729-AF17-5D5CE6E7F3A2}">
      <dgm:prSet/>
      <dgm:spPr/>
      <dgm:t>
        <a:bodyPr/>
        <a:lstStyle/>
        <a:p>
          <a:endParaRPr lang="en-US"/>
        </a:p>
      </dgm:t>
    </dgm:pt>
    <dgm:pt modelId="{40FB6F30-67B9-43A7-9B2E-0C45E6B22F6F}" type="sibTrans" cxnId="{82F24616-72FE-4729-AF17-5D5CE6E7F3A2}">
      <dgm:prSet/>
      <dgm:spPr/>
      <dgm:t>
        <a:bodyPr/>
        <a:lstStyle/>
        <a:p>
          <a:endParaRPr lang="en-US"/>
        </a:p>
      </dgm:t>
    </dgm:pt>
    <dgm:pt modelId="{BFDB8719-9EEE-4A22-AC2C-9490C25270C3}">
      <dgm:prSet phldrT="[Text]"/>
      <dgm:spPr/>
      <dgm:t>
        <a:bodyPr/>
        <a:lstStyle/>
        <a:p>
          <a:r>
            <a:rPr lang="en-US" dirty="0"/>
            <a:t>Habits</a:t>
          </a:r>
        </a:p>
      </dgm:t>
    </dgm:pt>
    <dgm:pt modelId="{82ED5B62-7A9B-4726-94BF-A3DC166EC86A}" type="parTrans" cxnId="{620308FD-19D6-4823-B405-82FBA17959CC}">
      <dgm:prSet/>
      <dgm:spPr/>
      <dgm:t>
        <a:bodyPr/>
        <a:lstStyle/>
        <a:p>
          <a:endParaRPr lang="en-US"/>
        </a:p>
      </dgm:t>
    </dgm:pt>
    <dgm:pt modelId="{83C98047-3EB3-4E7C-A7C8-7465AC03D867}" type="sibTrans" cxnId="{620308FD-19D6-4823-B405-82FBA17959CC}">
      <dgm:prSet/>
      <dgm:spPr/>
      <dgm:t>
        <a:bodyPr/>
        <a:lstStyle/>
        <a:p>
          <a:endParaRPr lang="en-US"/>
        </a:p>
      </dgm:t>
    </dgm:pt>
    <dgm:pt modelId="{E9668A72-171E-45B1-867B-C06DCE6A386B}">
      <dgm:prSet phldrT="[Text]"/>
      <dgm:spPr/>
      <dgm:t>
        <a:bodyPr/>
        <a:lstStyle/>
        <a:p>
          <a:r>
            <a:rPr lang="en-US" dirty="0"/>
            <a:t>Breaks</a:t>
          </a:r>
        </a:p>
      </dgm:t>
    </dgm:pt>
    <dgm:pt modelId="{50F0333A-7F17-4BA1-9996-9BBE77A4F677}" type="parTrans" cxnId="{1DEE694B-CB4A-449C-B5FA-1A27362ED8E9}">
      <dgm:prSet/>
      <dgm:spPr/>
      <dgm:t>
        <a:bodyPr/>
        <a:lstStyle/>
        <a:p>
          <a:endParaRPr lang="en-US"/>
        </a:p>
      </dgm:t>
    </dgm:pt>
    <dgm:pt modelId="{4FD7E695-3BF8-4E6E-B024-21526DEADCB7}" type="sibTrans" cxnId="{1DEE694B-CB4A-449C-B5FA-1A27362ED8E9}">
      <dgm:prSet/>
      <dgm:spPr/>
      <dgm:t>
        <a:bodyPr/>
        <a:lstStyle/>
        <a:p>
          <a:endParaRPr lang="en-US"/>
        </a:p>
      </dgm:t>
    </dgm:pt>
    <dgm:pt modelId="{983496CD-E235-4DA5-828A-68E7E0E80578}">
      <dgm:prSet phldrT="[Text]"/>
      <dgm:spPr/>
      <dgm:t>
        <a:bodyPr/>
        <a:lstStyle/>
        <a:p>
          <a:r>
            <a:rPr lang="en-US" dirty="0"/>
            <a:t>Timer</a:t>
          </a:r>
        </a:p>
      </dgm:t>
    </dgm:pt>
    <dgm:pt modelId="{2882087D-B6C7-4BE9-90A3-C5D855172D29}" type="parTrans" cxnId="{2C6C6E22-D98B-4CF8-A67F-2116B74817A3}">
      <dgm:prSet/>
      <dgm:spPr/>
      <dgm:t>
        <a:bodyPr/>
        <a:lstStyle/>
        <a:p>
          <a:endParaRPr lang="en-US"/>
        </a:p>
      </dgm:t>
    </dgm:pt>
    <dgm:pt modelId="{97B93C5C-22E0-49DB-BE90-B551D0629C38}" type="sibTrans" cxnId="{2C6C6E22-D98B-4CF8-A67F-2116B74817A3}">
      <dgm:prSet/>
      <dgm:spPr/>
      <dgm:t>
        <a:bodyPr/>
        <a:lstStyle/>
        <a:p>
          <a:endParaRPr lang="en-US"/>
        </a:p>
      </dgm:t>
    </dgm:pt>
    <dgm:pt modelId="{A619269F-DD95-45C6-97D0-A12201E8EC17}">
      <dgm:prSet phldrT="[Text]"/>
      <dgm:spPr/>
      <dgm:t>
        <a:bodyPr/>
        <a:lstStyle/>
        <a:p>
          <a:r>
            <a:rPr lang="en-US" dirty="0"/>
            <a:t>Reflection</a:t>
          </a:r>
        </a:p>
      </dgm:t>
    </dgm:pt>
    <dgm:pt modelId="{CB4F2657-6178-46FC-9643-10A115D007CE}" type="parTrans" cxnId="{E6CA6C87-BF1F-4759-808C-63738F9390DD}">
      <dgm:prSet/>
      <dgm:spPr/>
      <dgm:t>
        <a:bodyPr/>
        <a:lstStyle/>
        <a:p>
          <a:endParaRPr lang="en-US"/>
        </a:p>
      </dgm:t>
    </dgm:pt>
    <dgm:pt modelId="{AEBBE5A6-888F-42B1-A2FC-FD29A4002963}" type="sibTrans" cxnId="{E6CA6C87-BF1F-4759-808C-63738F9390DD}">
      <dgm:prSet/>
      <dgm:spPr/>
      <dgm:t>
        <a:bodyPr/>
        <a:lstStyle/>
        <a:p>
          <a:endParaRPr lang="en-US"/>
        </a:p>
      </dgm:t>
    </dgm:pt>
    <dgm:pt modelId="{56B152F8-A353-4DAF-9235-9C049E3496DB}">
      <dgm:prSet phldrT="[Text]"/>
      <dgm:spPr/>
      <dgm:t>
        <a:bodyPr/>
        <a:lstStyle/>
        <a:p>
          <a:r>
            <a:rPr lang="en-US" dirty="0"/>
            <a:t>Organization</a:t>
          </a:r>
        </a:p>
      </dgm:t>
    </dgm:pt>
    <dgm:pt modelId="{0C57CBFD-ACDA-429D-ADBD-329E7DF357DC}" type="parTrans" cxnId="{17675D99-16D0-4E0C-9733-C8ADE5A72BAB}">
      <dgm:prSet/>
      <dgm:spPr/>
      <dgm:t>
        <a:bodyPr/>
        <a:lstStyle/>
        <a:p>
          <a:endParaRPr lang="en-US"/>
        </a:p>
      </dgm:t>
    </dgm:pt>
    <dgm:pt modelId="{7763CB81-8166-4773-B7D1-D07AFF4FB33E}" type="sibTrans" cxnId="{17675D99-16D0-4E0C-9733-C8ADE5A72BAB}">
      <dgm:prSet/>
      <dgm:spPr/>
      <dgm:t>
        <a:bodyPr/>
        <a:lstStyle/>
        <a:p>
          <a:endParaRPr lang="en-US"/>
        </a:p>
      </dgm:t>
    </dgm:pt>
    <dgm:pt modelId="{06842B3C-428E-4194-B11E-217C3602D91E}">
      <dgm:prSet phldrT="[Text]"/>
      <dgm:spPr/>
      <dgm:t>
        <a:bodyPr/>
        <a:lstStyle/>
        <a:p>
          <a:r>
            <a:rPr lang="en-US" dirty="0"/>
            <a:t>Daily Goals</a:t>
          </a:r>
        </a:p>
      </dgm:t>
    </dgm:pt>
    <dgm:pt modelId="{F23EE274-91DF-44DC-8383-536ECABF334A}" type="parTrans" cxnId="{296C92BC-6B8A-402C-9291-6F97291B3E01}">
      <dgm:prSet/>
      <dgm:spPr/>
      <dgm:t>
        <a:bodyPr/>
        <a:lstStyle/>
        <a:p>
          <a:endParaRPr lang="en-US"/>
        </a:p>
      </dgm:t>
    </dgm:pt>
    <dgm:pt modelId="{4F7D748B-CBE7-4BEB-8DD4-603E715A0C15}" type="sibTrans" cxnId="{296C92BC-6B8A-402C-9291-6F97291B3E01}">
      <dgm:prSet/>
      <dgm:spPr/>
      <dgm:t>
        <a:bodyPr/>
        <a:lstStyle/>
        <a:p>
          <a:endParaRPr lang="en-US"/>
        </a:p>
      </dgm:t>
    </dgm:pt>
    <dgm:pt modelId="{94B72CCE-DBA6-4993-959C-B92D21DB62B3}">
      <dgm:prSet phldrT="[Text]"/>
      <dgm:spPr/>
      <dgm:t>
        <a:bodyPr/>
        <a:lstStyle/>
        <a:p>
          <a:r>
            <a:rPr lang="en-US" dirty="0"/>
            <a:t>Weekly Goals</a:t>
          </a:r>
        </a:p>
      </dgm:t>
    </dgm:pt>
    <dgm:pt modelId="{2F4375AB-E7EA-403E-9A79-E66341CAF95C}" type="parTrans" cxnId="{CF1C4B0C-1533-45DA-A934-E753A48930E5}">
      <dgm:prSet/>
      <dgm:spPr/>
      <dgm:t>
        <a:bodyPr/>
        <a:lstStyle/>
        <a:p>
          <a:endParaRPr lang="en-US"/>
        </a:p>
      </dgm:t>
    </dgm:pt>
    <dgm:pt modelId="{7825839C-9ED6-4278-BE29-976B7DB633CA}" type="sibTrans" cxnId="{CF1C4B0C-1533-45DA-A934-E753A48930E5}">
      <dgm:prSet/>
      <dgm:spPr/>
      <dgm:t>
        <a:bodyPr/>
        <a:lstStyle/>
        <a:p>
          <a:endParaRPr lang="en-US"/>
        </a:p>
      </dgm:t>
    </dgm:pt>
    <dgm:pt modelId="{B09C47F7-A84E-4877-971D-B55BD97D3933}">
      <dgm:prSet phldrT="[Text]"/>
      <dgm:spPr/>
      <dgm:t>
        <a:bodyPr/>
        <a:lstStyle/>
        <a:p>
          <a:r>
            <a:rPr lang="en-US" dirty="0"/>
            <a:t>Semester Goals</a:t>
          </a:r>
        </a:p>
      </dgm:t>
    </dgm:pt>
    <dgm:pt modelId="{2F8A0C19-BA1B-46D9-8CCA-332FB4015BDD}" type="parTrans" cxnId="{422C29EF-6ACA-4778-856B-786B682E485A}">
      <dgm:prSet/>
      <dgm:spPr/>
      <dgm:t>
        <a:bodyPr/>
        <a:lstStyle/>
        <a:p>
          <a:endParaRPr lang="en-US"/>
        </a:p>
      </dgm:t>
    </dgm:pt>
    <dgm:pt modelId="{4E8DCEAA-4507-4D80-A1A2-9A97C6B667C7}" type="sibTrans" cxnId="{422C29EF-6ACA-4778-856B-786B682E485A}">
      <dgm:prSet/>
      <dgm:spPr/>
      <dgm:t>
        <a:bodyPr/>
        <a:lstStyle/>
        <a:p>
          <a:endParaRPr lang="en-US"/>
        </a:p>
      </dgm:t>
    </dgm:pt>
    <dgm:pt modelId="{1643C17D-2F8B-4E07-AD29-027EC72C09F3}">
      <dgm:prSet phldrT="[Text]"/>
      <dgm:spPr/>
      <dgm:t>
        <a:bodyPr/>
        <a:lstStyle/>
        <a:p>
          <a:r>
            <a:rPr lang="en-US" dirty="0"/>
            <a:t>College Goals</a:t>
          </a:r>
        </a:p>
      </dgm:t>
    </dgm:pt>
    <dgm:pt modelId="{6BC40B57-03FC-45A1-9CC0-A028EE161B65}" type="parTrans" cxnId="{04052613-FD3A-4386-AB71-720D9B977A4A}">
      <dgm:prSet/>
      <dgm:spPr/>
      <dgm:t>
        <a:bodyPr/>
        <a:lstStyle/>
        <a:p>
          <a:endParaRPr lang="en-US"/>
        </a:p>
      </dgm:t>
    </dgm:pt>
    <dgm:pt modelId="{BFB8A9A7-B3E0-48CF-AEEF-E6CCEED60EB2}" type="sibTrans" cxnId="{04052613-FD3A-4386-AB71-720D9B977A4A}">
      <dgm:prSet/>
      <dgm:spPr/>
      <dgm:t>
        <a:bodyPr/>
        <a:lstStyle/>
        <a:p>
          <a:endParaRPr lang="en-US"/>
        </a:p>
      </dgm:t>
    </dgm:pt>
    <dgm:pt modelId="{DAC4A679-752D-4F11-B3FD-23D0D614D061}">
      <dgm:prSet phldrT="[Text]"/>
      <dgm:spPr/>
      <dgm:t>
        <a:bodyPr/>
        <a:lstStyle/>
        <a:p>
          <a:r>
            <a:rPr lang="en-US" dirty="0"/>
            <a:t>Tasks</a:t>
          </a:r>
        </a:p>
      </dgm:t>
    </dgm:pt>
    <dgm:pt modelId="{3E0703D2-EF07-4F04-AF10-B50E6088CF52}" type="parTrans" cxnId="{8EA6B95F-F24A-47ED-94E4-8633C4758EEA}">
      <dgm:prSet/>
      <dgm:spPr/>
      <dgm:t>
        <a:bodyPr/>
        <a:lstStyle/>
        <a:p>
          <a:endParaRPr lang="en-US"/>
        </a:p>
      </dgm:t>
    </dgm:pt>
    <dgm:pt modelId="{C890EF32-B89E-44F7-9385-AC187B70BE33}" type="sibTrans" cxnId="{8EA6B95F-F24A-47ED-94E4-8633C4758EEA}">
      <dgm:prSet/>
      <dgm:spPr/>
      <dgm:t>
        <a:bodyPr/>
        <a:lstStyle/>
        <a:p>
          <a:endParaRPr lang="en-US"/>
        </a:p>
      </dgm:t>
    </dgm:pt>
    <dgm:pt modelId="{28AD6AF1-5C8A-4897-91E9-594B2C64B32A}">
      <dgm:prSet phldrT="[Text]"/>
      <dgm:spPr/>
      <dgm:t>
        <a:bodyPr/>
        <a:lstStyle/>
        <a:p>
          <a:r>
            <a:rPr lang="en-US" dirty="0"/>
            <a:t>Prioritization</a:t>
          </a:r>
        </a:p>
      </dgm:t>
    </dgm:pt>
    <dgm:pt modelId="{573ED01B-D07E-4EA8-A9DB-52AACB084AB7}" type="parTrans" cxnId="{1E66D0D0-57C7-4194-A290-196F457AB0BC}">
      <dgm:prSet/>
      <dgm:spPr/>
      <dgm:t>
        <a:bodyPr/>
        <a:lstStyle/>
        <a:p>
          <a:endParaRPr lang="en-US"/>
        </a:p>
      </dgm:t>
    </dgm:pt>
    <dgm:pt modelId="{A2F9B2D8-39A7-488E-BB3A-7E68BAC6EB7C}" type="sibTrans" cxnId="{1E66D0D0-57C7-4194-A290-196F457AB0BC}">
      <dgm:prSet/>
      <dgm:spPr/>
      <dgm:t>
        <a:bodyPr/>
        <a:lstStyle/>
        <a:p>
          <a:endParaRPr lang="en-US"/>
        </a:p>
      </dgm:t>
    </dgm:pt>
    <dgm:pt modelId="{BDD07AD0-1E8D-4E9E-B203-0B694F0991DA}">
      <dgm:prSet phldrT="[Text]"/>
      <dgm:spPr/>
      <dgm:t>
        <a:bodyPr/>
        <a:lstStyle/>
        <a:p>
          <a:r>
            <a:rPr lang="en-US" dirty="0"/>
            <a:t>Obstacles</a:t>
          </a:r>
        </a:p>
      </dgm:t>
    </dgm:pt>
    <dgm:pt modelId="{D1546504-5C1C-4D76-8283-FE3FAEFE1462}" type="parTrans" cxnId="{C1B19EBD-A77A-462D-AEC8-00516DEF3078}">
      <dgm:prSet/>
      <dgm:spPr/>
      <dgm:t>
        <a:bodyPr/>
        <a:lstStyle/>
        <a:p>
          <a:endParaRPr lang="en-US"/>
        </a:p>
      </dgm:t>
    </dgm:pt>
    <dgm:pt modelId="{FA558A8B-1F95-4140-8175-DEE529A49B5D}" type="sibTrans" cxnId="{C1B19EBD-A77A-462D-AEC8-00516DEF3078}">
      <dgm:prSet/>
      <dgm:spPr/>
      <dgm:t>
        <a:bodyPr/>
        <a:lstStyle/>
        <a:p>
          <a:endParaRPr lang="en-US"/>
        </a:p>
      </dgm:t>
    </dgm:pt>
    <dgm:pt modelId="{2255671C-5FDF-4372-BCBB-9E858FA4121B}">
      <dgm:prSet phldrT="[Text]"/>
      <dgm:spPr/>
      <dgm:t>
        <a:bodyPr/>
        <a:lstStyle/>
        <a:p>
          <a:r>
            <a:rPr lang="en-US" dirty="0"/>
            <a:t>Free Time</a:t>
          </a:r>
        </a:p>
      </dgm:t>
    </dgm:pt>
    <dgm:pt modelId="{13091012-0571-491F-877C-F7E4B1317420}" type="parTrans" cxnId="{703437F8-1F33-487E-B9EE-0CDBE603E367}">
      <dgm:prSet/>
      <dgm:spPr/>
      <dgm:t>
        <a:bodyPr/>
        <a:lstStyle/>
        <a:p>
          <a:endParaRPr lang="en-US"/>
        </a:p>
      </dgm:t>
    </dgm:pt>
    <dgm:pt modelId="{716C7B6D-9052-4F73-8695-045757E0DC1C}" type="sibTrans" cxnId="{703437F8-1F33-487E-B9EE-0CDBE603E367}">
      <dgm:prSet/>
      <dgm:spPr/>
      <dgm:t>
        <a:bodyPr/>
        <a:lstStyle/>
        <a:p>
          <a:endParaRPr lang="en-US"/>
        </a:p>
      </dgm:t>
    </dgm:pt>
    <dgm:pt modelId="{0D4AB9D5-85F3-478D-A781-7112CD9BE5C9}">
      <dgm:prSet phldrT="[Text]"/>
      <dgm:spPr/>
      <dgm:t>
        <a:bodyPr/>
        <a:lstStyle/>
        <a:p>
          <a:r>
            <a:rPr lang="en-US" dirty="0"/>
            <a:t>Flexibility</a:t>
          </a:r>
        </a:p>
      </dgm:t>
    </dgm:pt>
    <dgm:pt modelId="{39A3491B-7485-4EC1-9A73-B13C298730EA}" type="parTrans" cxnId="{351338DF-22D1-4669-A2CC-EBA48795F7C1}">
      <dgm:prSet/>
      <dgm:spPr/>
      <dgm:t>
        <a:bodyPr/>
        <a:lstStyle/>
        <a:p>
          <a:endParaRPr lang="en-US"/>
        </a:p>
      </dgm:t>
    </dgm:pt>
    <dgm:pt modelId="{B5C6EEE6-8E46-4EDB-B630-12D2779530FC}" type="sibTrans" cxnId="{351338DF-22D1-4669-A2CC-EBA48795F7C1}">
      <dgm:prSet/>
      <dgm:spPr/>
      <dgm:t>
        <a:bodyPr/>
        <a:lstStyle/>
        <a:p>
          <a:endParaRPr lang="en-US"/>
        </a:p>
      </dgm:t>
    </dgm:pt>
    <dgm:pt modelId="{F8FA875D-5835-47FC-B147-2D0C12F3E301}">
      <dgm:prSet phldrT="[Text]"/>
      <dgm:spPr/>
      <dgm:t>
        <a:bodyPr/>
        <a:lstStyle/>
        <a:p>
          <a:r>
            <a:rPr lang="en-US" dirty="0"/>
            <a:t>Procrastination</a:t>
          </a:r>
        </a:p>
      </dgm:t>
    </dgm:pt>
    <dgm:pt modelId="{00BC1190-D4D6-470D-92F6-21D06C136229}" type="parTrans" cxnId="{9ACCB491-5DDD-4ADA-90A6-D488621874DC}">
      <dgm:prSet/>
      <dgm:spPr/>
      <dgm:t>
        <a:bodyPr/>
        <a:lstStyle/>
        <a:p>
          <a:endParaRPr lang="en-US"/>
        </a:p>
      </dgm:t>
    </dgm:pt>
    <dgm:pt modelId="{0887E49A-1581-4FA5-A3DE-A46193641593}" type="sibTrans" cxnId="{9ACCB491-5DDD-4ADA-90A6-D488621874DC}">
      <dgm:prSet/>
      <dgm:spPr/>
      <dgm:t>
        <a:bodyPr/>
        <a:lstStyle/>
        <a:p>
          <a:endParaRPr lang="en-US"/>
        </a:p>
      </dgm:t>
    </dgm:pt>
    <dgm:pt modelId="{88AC4B9B-0C05-4463-9BE0-03BEE5626692}">
      <dgm:prSet phldrT="[Text]"/>
      <dgm:spPr/>
      <dgm:t>
        <a:bodyPr/>
        <a:lstStyle/>
        <a:p>
          <a:r>
            <a:rPr lang="en-US" dirty="0"/>
            <a:t>Sleep</a:t>
          </a:r>
        </a:p>
      </dgm:t>
    </dgm:pt>
    <dgm:pt modelId="{DAE28342-D683-4BD7-9B97-BC33DED45CF4}" type="parTrans" cxnId="{1C91FE3C-D180-4775-A4DF-12BABA288D61}">
      <dgm:prSet/>
      <dgm:spPr/>
      <dgm:t>
        <a:bodyPr/>
        <a:lstStyle/>
        <a:p>
          <a:endParaRPr lang="en-US"/>
        </a:p>
      </dgm:t>
    </dgm:pt>
    <dgm:pt modelId="{9F05A8ED-45AF-4392-A3C1-672A55657649}" type="sibTrans" cxnId="{1C91FE3C-D180-4775-A4DF-12BABA288D61}">
      <dgm:prSet/>
      <dgm:spPr/>
      <dgm:t>
        <a:bodyPr/>
        <a:lstStyle/>
        <a:p>
          <a:endParaRPr lang="en-US"/>
        </a:p>
      </dgm:t>
    </dgm:pt>
    <dgm:pt modelId="{D60EA7C8-8525-4926-A87F-4F36FC6BBFC6}" type="pres">
      <dgm:prSet presAssocID="{A4B3B7D7-7DBB-451B-86E2-2C3676C56ED4}" presName="diagram" presStyleCnt="0">
        <dgm:presLayoutVars>
          <dgm:dir/>
          <dgm:resizeHandles val="exact"/>
        </dgm:presLayoutVars>
      </dgm:prSet>
      <dgm:spPr/>
    </dgm:pt>
    <dgm:pt modelId="{64FD52BF-B405-4828-9F04-83B6F702C4A2}" type="pres">
      <dgm:prSet presAssocID="{AE62378A-2687-4587-B37F-5575388D8105}" presName="node" presStyleLbl="node1" presStyleIdx="0" presStyleCnt="20">
        <dgm:presLayoutVars>
          <dgm:bulletEnabled val="1"/>
        </dgm:presLayoutVars>
      </dgm:prSet>
      <dgm:spPr/>
    </dgm:pt>
    <dgm:pt modelId="{5F860CEE-B657-4BCA-81B9-F03382E5B015}" type="pres">
      <dgm:prSet presAssocID="{A2CFFAE5-F93F-46AD-9610-3A7D63199ABA}" presName="sibTrans" presStyleCnt="0"/>
      <dgm:spPr/>
    </dgm:pt>
    <dgm:pt modelId="{6391DB1B-CCC6-4FA9-9F0A-1A4130D8D200}" type="pres">
      <dgm:prSet presAssocID="{9574B126-D9E4-4E7F-B44D-9AF59FFDE4B6}" presName="node" presStyleLbl="node1" presStyleIdx="1" presStyleCnt="20">
        <dgm:presLayoutVars>
          <dgm:bulletEnabled val="1"/>
        </dgm:presLayoutVars>
      </dgm:prSet>
      <dgm:spPr/>
    </dgm:pt>
    <dgm:pt modelId="{9D917B42-B522-4FFF-B589-4027398153BA}" type="pres">
      <dgm:prSet presAssocID="{44D7A03B-FC8C-4098-BD3F-6E7B1DADDC13}" presName="sibTrans" presStyleCnt="0"/>
      <dgm:spPr/>
    </dgm:pt>
    <dgm:pt modelId="{69AE8400-1FA1-4574-8CBE-151DFC8301A0}" type="pres">
      <dgm:prSet presAssocID="{323650AB-EE53-4449-B2AF-1784E88B79E5}" presName="node" presStyleLbl="node1" presStyleIdx="2" presStyleCnt="20">
        <dgm:presLayoutVars>
          <dgm:bulletEnabled val="1"/>
        </dgm:presLayoutVars>
      </dgm:prSet>
      <dgm:spPr/>
    </dgm:pt>
    <dgm:pt modelId="{2205887C-1537-4F43-B1DC-AE399AEE0CBA}" type="pres">
      <dgm:prSet presAssocID="{723D082E-3C77-48EA-9D5A-F35749686A20}" presName="sibTrans" presStyleCnt="0"/>
      <dgm:spPr/>
    </dgm:pt>
    <dgm:pt modelId="{55A6A823-6E3B-41B9-A26D-0513DBE3617C}" type="pres">
      <dgm:prSet presAssocID="{48BD5FF3-A4D1-4929-A7FC-F2F251B575CA}" presName="node" presStyleLbl="node1" presStyleIdx="3" presStyleCnt="20">
        <dgm:presLayoutVars>
          <dgm:bulletEnabled val="1"/>
        </dgm:presLayoutVars>
      </dgm:prSet>
      <dgm:spPr/>
    </dgm:pt>
    <dgm:pt modelId="{7966B32D-1C98-4E13-AA0D-C2D9846773CD}" type="pres">
      <dgm:prSet presAssocID="{40FB6F30-67B9-43A7-9B2E-0C45E6B22F6F}" presName="sibTrans" presStyleCnt="0"/>
      <dgm:spPr/>
    </dgm:pt>
    <dgm:pt modelId="{E037C418-F170-45ED-BA92-E4990CA7273D}" type="pres">
      <dgm:prSet presAssocID="{BFDB8719-9EEE-4A22-AC2C-9490C25270C3}" presName="node" presStyleLbl="node1" presStyleIdx="4" presStyleCnt="20">
        <dgm:presLayoutVars>
          <dgm:bulletEnabled val="1"/>
        </dgm:presLayoutVars>
      </dgm:prSet>
      <dgm:spPr/>
    </dgm:pt>
    <dgm:pt modelId="{95915C97-A695-4CB3-B5CD-7F0CB10BCA28}" type="pres">
      <dgm:prSet presAssocID="{83C98047-3EB3-4E7C-A7C8-7465AC03D867}" presName="sibTrans" presStyleCnt="0"/>
      <dgm:spPr/>
    </dgm:pt>
    <dgm:pt modelId="{F4ECE7AB-F2BC-43BB-A5BE-E7EF694776D8}" type="pres">
      <dgm:prSet presAssocID="{E9668A72-171E-45B1-867B-C06DCE6A386B}" presName="node" presStyleLbl="node1" presStyleIdx="5" presStyleCnt="20">
        <dgm:presLayoutVars>
          <dgm:bulletEnabled val="1"/>
        </dgm:presLayoutVars>
      </dgm:prSet>
      <dgm:spPr/>
    </dgm:pt>
    <dgm:pt modelId="{D3E36B01-8299-468E-9BA6-49DCCA8BF6DF}" type="pres">
      <dgm:prSet presAssocID="{4FD7E695-3BF8-4E6E-B024-21526DEADCB7}" presName="sibTrans" presStyleCnt="0"/>
      <dgm:spPr/>
    </dgm:pt>
    <dgm:pt modelId="{17A0E9F2-99E6-4770-BEEC-FAD88E38AC83}" type="pres">
      <dgm:prSet presAssocID="{983496CD-E235-4DA5-828A-68E7E0E80578}" presName="node" presStyleLbl="node1" presStyleIdx="6" presStyleCnt="20">
        <dgm:presLayoutVars>
          <dgm:bulletEnabled val="1"/>
        </dgm:presLayoutVars>
      </dgm:prSet>
      <dgm:spPr/>
    </dgm:pt>
    <dgm:pt modelId="{54CF21F8-387C-4C1B-AD4A-30DCE54B414D}" type="pres">
      <dgm:prSet presAssocID="{97B93C5C-22E0-49DB-BE90-B551D0629C38}" presName="sibTrans" presStyleCnt="0"/>
      <dgm:spPr/>
    </dgm:pt>
    <dgm:pt modelId="{584CA9FD-8ECD-4709-94B9-EF0AAB273702}" type="pres">
      <dgm:prSet presAssocID="{A619269F-DD95-45C6-97D0-A12201E8EC17}" presName="node" presStyleLbl="node1" presStyleIdx="7" presStyleCnt="20">
        <dgm:presLayoutVars>
          <dgm:bulletEnabled val="1"/>
        </dgm:presLayoutVars>
      </dgm:prSet>
      <dgm:spPr/>
    </dgm:pt>
    <dgm:pt modelId="{1C8C9336-E323-4B4F-93C0-7B775642DCA4}" type="pres">
      <dgm:prSet presAssocID="{AEBBE5A6-888F-42B1-A2FC-FD29A4002963}" presName="sibTrans" presStyleCnt="0"/>
      <dgm:spPr/>
    </dgm:pt>
    <dgm:pt modelId="{795F656E-DCC3-4F0A-8885-3EC762D45EF2}" type="pres">
      <dgm:prSet presAssocID="{56B152F8-A353-4DAF-9235-9C049E3496DB}" presName="node" presStyleLbl="node1" presStyleIdx="8" presStyleCnt="20">
        <dgm:presLayoutVars>
          <dgm:bulletEnabled val="1"/>
        </dgm:presLayoutVars>
      </dgm:prSet>
      <dgm:spPr/>
    </dgm:pt>
    <dgm:pt modelId="{217560BB-CC56-46A9-B4E9-9BFFC4EBE2E0}" type="pres">
      <dgm:prSet presAssocID="{7763CB81-8166-4773-B7D1-D07AFF4FB33E}" presName="sibTrans" presStyleCnt="0"/>
      <dgm:spPr/>
    </dgm:pt>
    <dgm:pt modelId="{4BA1B039-378E-46B7-B034-0854880B7878}" type="pres">
      <dgm:prSet presAssocID="{06842B3C-428E-4194-B11E-217C3602D91E}" presName="node" presStyleLbl="node1" presStyleIdx="9" presStyleCnt="20">
        <dgm:presLayoutVars>
          <dgm:bulletEnabled val="1"/>
        </dgm:presLayoutVars>
      </dgm:prSet>
      <dgm:spPr/>
    </dgm:pt>
    <dgm:pt modelId="{39316A9A-1189-451A-8980-465BD0BDF450}" type="pres">
      <dgm:prSet presAssocID="{4F7D748B-CBE7-4BEB-8DD4-603E715A0C15}" presName="sibTrans" presStyleCnt="0"/>
      <dgm:spPr/>
    </dgm:pt>
    <dgm:pt modelId="{7FB74B07-27A5-40F7-BC87-B22F9CBB8AE4}" type="pres">
      <dgm:prSet presAssocID="{94B72CCE-DBA6-4993-959C-B92D21DB62B3}" presName="node" presStyleLbl="node1" presStyleIdx="10" presStyleCnt="20">
        <dgm:presLayoutVars>
          <dgm:bulletEnabled val="1"/>
        </dgm:presLayoutVars>
      </dgm:prSet>
      <dgm:spPr/>
    </dgm:pt>
    <dgm:pt modelId="{59DECF4D-E259-47A9-9030-7E3DD0910EAB}" type="pres">
      <dgm:prSet presAssocID="{7825839C-9ED6-4278-BE29-976B7DB633CA}" presName="sibTrans" presStyleCnt="0"/>
      <dgm:spPr/>
    </dgm:pt>
    <dgm:pt modelId="{81D464DD-D08E-41A3-AF52-C5C8B5519E20}" type="pres">
      <dgm:prSet presAssocID="{B09C47F7-A84E-4877-971D-B55BD97D3933}" presName="node" presStyleLbl="node1" presStyleIdx="11" presStyleCnt="20">
        <dgm:presLayoutVars>
          <dgm:bulletEnabled val="1"/>
        </dgm:presLayoutVars>
      </dgm:prSet>
      <dgm:spPr/>
    </dgm:pt>
    <dgm:pt modelId="{93E5AA90-165E-4957-A55F-368EAD9A9CFC}" type="pres">
      <dgm:prSet presAssocID="{4E8DCEAA-4507-4D80-A1A2-9A97C6B667C7}" presName="sibTrans" presStyleCnt="0"/>
      <dgm:spPr/>
    </dgm:pt>
    <dgm:pt modelId="{D7B844DE-2C24-4653-B08E-955F19DFC6E5}" type="pres">
      <dgm:prSet presAssocID="{1643C17D-2F8B-4E07-AD29-027EC72C09F3}" presName="node" presStyleLbl="node1" presStyleIdx="12" presStyleCnt="20">
        <dgm:presLayoutVars>
          <dgm:bulletEnabled val="1"/>
        </dgm:presLayoutVars>
      </dgm:prSet>
      <dgm:spPr/>
    </dgm:pt>
    <dgm:pt modelId="{F6FBD43F-6B2C-402F-93F0-F1F0B934EE85}" type="pres">
      <dgm:prSet presAssocID="{BFB8A9A7-B3E0-48CF-AEEF-E6CCEED60EB2}" presName="sibTrans" presStyleCnt="0"/>
      <dgm:spPr/>
    </dgm:pt>
    <dgm:pt modelId="{F9A0C4FB-2689-4AB2-8B68-792AFEB797B8}" type="pres">
      <dgm:prSet presAssocID="{DAC4A679-752D-4F11-B3FD-23D0D614D061}" presName="node" presStyleLbl="node1" presStyleIdx="13" presStyleCnt="20">
        <dgm:presLayoutVars>
          <dgm:bulletEnabled val="1"/>
        </dgm:presLayoutVars>
      </dgm:prSet>
      <dgm:spPr/>
    </dgm:pt>
    <dgm:pt modelId="{19551766-EA81-460B-83BC-FAA323F1245C}" type="pres">
      <dgm:prSet presAssocID="{C890EF32-B89E-44F7-9385-AC187B70BE33}" presName="sibTrans" presStyleCnt="0"/>
      <dgm:spPr/>
    </dgm:pt>
    <dgm:pt modelId="{C8FA2BE3-6408-4B6D-9F17-FEB4CED7BE55}" type="pres">
      <dgm:prSet presAssocID="{28AD6AF1-5C8A-4897-91E9-594B2C64B32A}" presName="node" presStyleLbl="node1" presStyleIdx="14" presStyleCnt="20">
        <dgm:presLayoutVars>
          <dgm:bulletEnabled val="1"/>
        </dgm:presLayoutVars>
      </dgm:prSet>
      <dgm:spPr/>
    </dgm:pt>
    <dgm:pt modelId="{05FD6475-24C8-49EE-A650-F0502E4A8DCB}" type="pres">
      <dgm:prSet presAssocID="{A2F9B2D8-39A7-488E-BB3A-7E68BAC6EB7C}" presName="sibTrans" presStyleCnt="0"/>
      <dgm:spPr/>
    </dgm:pt>
    <dgm:pt modelId="{D6D76B1E-81EA-42C8-961B-C17C58D4829A}" type="pres">
      <dgm:prSet presAssocID="{BDD07AD0-1E8D-4E9E-B203-0B694F0991DA}" presName="node" presStyleLbl="node1" presStyleIdx="15" presStyleCnt="20">
        <dgm:presLayoutVars>
          <dgm:bulletEnabled val="1"/>
        </dgm:presLayoutVars>
      </dgm:prSet>
      <dgm:spPr/>
    </dgm:pt>
    <dgm:pt modelId="{5E790879-157B-419B-80EE-503D0B23D092}" type="pres">
      <dgm:prSet presAssocID="{FA558A8B-1F95-4140-8175-DEE529A49B5D}" presName="sibTrans" presStyleCnt="0"/>
      <dgm:spPr/>
    </dgm:pt>
    <dgm:pt modelId="{32D62FB6-D28C-4EED-8876-5287B92940BE}" type="pres">
      <dgm:prSet presAssocID="{2255671C-5FDF-4372-BCBB-9E858FA4121B}" presName="node" presStyleLbl="node1" presStyleIdx="16" presStyleCnt="20">
        <dgm:presLayoutVars>
          <dgm:bulletEnabled val="1"/>
        </dgm:presLayoutVars>
      </dgm:prSet>
      <dgm:spPr/>
    </dgm:pt>
    <dgm:pt modelId="{0B126816-5B61-454C-BD40-A732ADE1B0A5}" type="pres">
      <dgm:prSet presAssocID="{716C7B6D-9052-4F73-8695-045757E0DC1C}" presName="sibTrans" presStyleCnt="0"/>
      <dgm:spPr/>
    </dgm:pt>
    <dgm:pt modelId="{EA027765-1FA5-42B1-9AD7-93A37218D5FC}" type="pres">
      <dgm:prSet presAssocID="{0D4AB9D5-85F3-478D-A781-7112CD9BE5C9}" presName="node" presStyleLbl="node1" presStyleIdx="17" presStyleCnt="20">
        <dgm:presLayoutVars>
          <dgm:bulletEnabled val="1"/>
        </dgm:presLayoutVars>
      </dgm:prSet>
      <dgm:spPr/>
    </dgm:pt>
    <dgm:pt modelId="{97087415-6A4E-471E-BA4F-C07C19ADC044}" type="pres">
      <dgm:prSet presAssocID="{B5C6EEE6-8E46-4EDB-B630-12D2779530FC}" presName="sibTrans" presStyleCnt="0"/>
      <dgm:spPr/>
    </dgm:pt>
    <dgm:pt modelId="{33D516E9-1B58-447E-94D5-0A12A26C92B0}" type="pres">
      <dgm:prSet presAssocID="{F8FA875D-5835-47FC-B147-2D0C12F3E301}" presName="node" presStyleLbl="node1" presStyleIdx="18" presStyleCnt="20">
        <dgm:presLayoutVars>
          <dgm:bulletEnabled val="1"/>
        </dgm:presLayoutVars>
      </dgm:prSet>
      <dgm:spPr/>
    </dgm:pt>
    <dgm:pt modelId="{C165DCA7-30AD-4006-B4AA-79F2B8FBFD06}" type="pres">
      <dgm:prSet presAssocID="{0887E49A-1581-4FA5-A3DE-A46193641593}" presName="sibTrans" presStyleCnt="0"/>
      <dgm:spPr/>
    </dgm:pt>
    <dgm:pt modelId="{87F366AE-54BD-4CFA-A75D-6E526B2176A2}" type="pres">
      <dgm:prSet presAssocID="{88AC4B9B-0C05-4463-9BE0-03BEE5626692}" presName="node" presStyleLbl="node1" presStyleIdx="19" presStyleCnt="20">
        <dgm:presLayoutVars>
          <dgm:bulletEnabled val="1"/>
        </dgm:presLayoutVars>
      </dgm:prSet>
      <dgm:spPr/>
    </dgm:pt>
  </dgm:ptLst>
  <dgm:cxnLst>
    <dgm:cxn modelId="{2F694302-B797-44A7-BCB0-CB182C17DEB6}" srcId="{A4B3B7D7-7DBB-451B-86E2-2C3676C56ED4}" destId="{9574B126-D9E4-4E7F-B44D-9AF59FFDE4B6}" srcOrd="1" destOrd="0" parTransId="{7C544507-A48C-495A-B324-E8CC5DB3B11C}" sibTransId="{44D7A03B-FC8C-4098-BD3F-6E7B1DADDC13}"/>
    <dgm:cxn modelId="{CF1C4B0C-1533-45DA-A934-E753A48930E5}" srcId="{A4B3B7D7-7DBB-451B-86E2-2C3676C56ED4}" destId="{94B72CCE-DBA6-4993-959C-B92D21DB62B3}" srcOrd="10" destOrd="0" parTransId="{2F4375AB-E7EA-403E-9A79-E66341CAF95C}" sibTransId="{7825839C-9ED6-4278-BE29-976B7DB633CA}"/>
    <dgm:cxn modelId="{04052613-FD3A-4386-AB71-720D9B977A4A}" srcId="{A4B3B7D7-7DBB-451B-86E2-2C3676C56ED4}" destId="{1643C17D-2F8B-4E07-AD29-027EC72C09F3}" srcOrd="12" destOrd="0" parTransId="{6BC40B57-03FC-45A1-9CC0-A028EE161B65}" sibTransId="{BFB8A9A7-B3E0-48CF-AEEF-E6CCEED60EB2}"/>
    <dgm:cxn modelId="{82F24616-72FE-4729-AF17-5D5CE6E7F3A2}" srcId="{A4B3B7D7-7DBB-451B-86E2-2C3676C56ED4}" destId="{48BD5FF3-A4D1-4929-A7FC-F2F251B575CA}" srcOrd="3" destOrd="0" parTransId="{8DAC192F-1629-4469-86F7-5BA8D4363613}" sibTransId="{40FB6F30-67B9-43A7-9B2E-0C45E6B22F6F}"/>
    <dgm:cxn modelId="{5FFE5119-52B7-4E13-8007-DD0E31B6FEAB}" type="presOf" srcId="{B09C47F7-A84E-4877-971D-B55BD97D3933}" destId="{81D464DD-D08E-41A3-AF52-C5C8B5519E20}" srcOrd="0" destOrd="0" presId="urn:microsoft.com/office/officeart/2005/8/layout/default"/>
    <dgm:cxn modelId="{0C8C001A-B11B-4F8D-862B-592AEFCCFE16}" type="presOf" srcId="{94B72CCE-DBA6-4993-959C-B92D21DB62B3}" destId="{7FB74B07-27A5-40F7-BC87-B22F9CBB8AE4}" srcOrd="0" destOrd="0" presId="urn:microsoft.com/office/officeart/2005/8/layout/default"/>
    <dgm:cxn modelId="{234F271B-8156-402B-BC77-E5BBCDAA216B}" type="presOf" srcId="{F8FA875D-5835-47FC-B147-2D0C12F3E301}" destId="{33D516E9-1B58-447E-94D5-0A12A26C92B0}" srcOrd="0" destOrd="0" presId="urn:microsoft.com/office/officeart/2005/8/layout/default"/>
    <dgm:cxn modelId="{2C6C6E22-D98B-4CF8-A67F-2116B74817A3}" srcId="{A4B3B7D7-7DBB-451B-86E2-2C3676C56ED4}" destId="{983496CD-E235-4DA5-828A-68E7E0E80578}" srcOrd="6" destOrd="0" parTransId="{2882087D-B6C7-4BE9-90A3-C5D855172D29}" sibTransId="{97B93C5C-22E0-49DB-BE90-B551D0629C38}"/>
    <dgm:cxn modelId="{1C91FE3C-D180-4775-A4DF-12BABA288D61}" srcId="{A4B3B7D7-7DBB-451B-86E2-2C3676C56ED4}" destId="{88AC4B9B-0C05-4463-9BE0-03BEE5626692}" srcOrd="19" destOrd="0" parTransId="{DAE28342-D683-4BD7-9B97-BC33DED45CF4}" sibTransId="{9F05A8ED-45AF-4392-A3C1-672A55657649}"/>
    <dgm:cxn modelId="{8EA6B95F-F24A-47ED-94E4-8633C4758EEA}" srcId="{A4B3B7D7-7DBB-451B-86E2-2C3676C56ED4}" destId="{DAC4A679-752D-4F11-B3FD-23D0D614D061}" srcOrd="13" destOrd="0" parTransId="{3E0703D2-EF07-4F04-AF10-B50E6088CF52}" sibTransId="{C890EF32-B89E-44F7-9385-AC187B70BE33}"/>
    <dgm:cxn modelId="{6CE98C46-0872-413F-9EE0-D8DA1C24B76B}" type="presOf" srcId="{28AD6AF1-5C8A-4897-91E9-594B2C64B32A}" destId="{C8FA2BE3-6408-4B6D-9F17-FEB4CED7BE55}" srcOrd="0" destOrd="0" presId="urn:microsoft.com/office/officeart/2005/8/layout/default"/>
    <dgm:cxn modelId="{725A6067-EF60-490F-8CE0-976F71AC7BDB}" type="presOf" srcId="{323650AB-EE53-4449-B2AF-1784E88B79E5}" destId="{69AE8400-1FA1-4574-8CBE-151DFC8301A0}" srcOrd="0" destOrd="0" presId="urn:microsoft.com/office/officeart/2005/8/layout/default"/>
    <dgm:cxn modelId="{1DEE694B-CB4A-449C-B5FA-1A27362ED8E9}" srcId="{A4B3B7D7-7DBB-451B-86E2-2C3676C56ED4}" destId="{E9668A72-171E-45B1-867B-C06DCE6A386B}" srcOrd="5" destOrd="0" parTransId="{50F0333A-7F17-4BA1-9996-9BBE77A4F677}" sibTransId="{4FD7E695-3BF8-4E6E-B024-21526DEADCB7}"/>
    <dgm:cxn modelId="{4404206E-D099-471D-A238-A9992C0A1C6F}" type="presOf" srcId="{06842B3C-428E-4194-B11E-217C3602D91E}" destId="{4BA1B039-378E-46B7-B034-0854880B7878}" srcOrd="0" destOrd="0" presId="urn:microsoft.com/office/officeart/2005/8/layout/default"/>
    <dgm:cxn modelId="{63D73C75-28CF-4894-8174-B0EAC138D93B}" type="presOf" srcId="{48BD5FF3-A4D1-4929-A7FC-F2F251B575CA}" destId="{55A6A823-6E3B-41B9-A26D-0513DBE3617C}" srcOrd="0" destOrd="0" presId="urn:microsoft.com/office/officeart/2005/8/layout/default"/>
    <dgm:cxn modelId="{89B3137C-8765-48BA-A7EE-62EDB5BC1AEC}" type="presOf" srcId="{9574B126-D9E4-4E7F-B44D-9AF59FFDE4B6}" destId="{6391DB1B-CCC6-4FA9-9F0A-1A4130D8D200}" srcOrd="0" destOrd="0" presId="urn:microsoft.com/office/officeart/2005/8/layout/default"/>
    <dgm:cxn modelId="{E6CA6C87-BF1F-4759-808C-63738F9390DD}" srcId="{A4B3B7D7-7DBB-451B-86E2-2C3676C56ED4}" destId="{A619269F-DD95-45C6-97D0-A12201E8EC17}" srcOrd="7" destOrd="0" parTransId="{CB4F2657-6178-46FC-9643-10A115D007CE}" sibTransId="{AEBBE5A6-888F-42B1-A2FC-FD29A4002963}"/>
    <dgm:cxn modelId="{9ACCB491-5DDD-4ADA-90A6-D488621874DC}" srcId="{A4B3B7D7-7DBB-451B-86E2-2C3676C56ED4}" destId="{F8FA875D-5835-47FC-B147-2D0C12F3E301}" srcOrd="18" destOrd="0" parTransId="{00BC1190-D4D6-470D-92F6-21D06C136229}" sibTransId="{0887E49A-1581-4FA5-A3DE-A46193641593}"/>
    <dgm:cxn modelId="{B1D9F592-8990-4E7A-B5FF-815CC546D36C}" type="presOf" srcId="{DAC4A679-752D-4F11-B3FD-23D0D614D061}" destId="{F9A0C4FB-2689-4AB2-8B68-792AFEB797B8}" srcOrd="0" destOrd="0" presId="urn:microsoft.com/office/officeart/2005/8/layout/default"/>
    <dgm:cxn modelId="{B1C6AF98-E42D-4F53-A1C0-EEFFDC3CF649}" type="presOf" srcId="{88AC4B9B-0C05-4463-9BE0-03BEE5626692}" destId="{87F366AE-54BD-4CFA-A75D-6E526B2176A2}" srcOrd="0" destOrd="0" presId="urn:microsoft.com/office/officeart/2005/8/layout/default"/>
    <dgm:cxn modelId="{17675D99-16D0-4E0C-9733-C8ADE5A72BAB}" srcId="{A4B3B7D7-7DBB-451B-86E2-2C3676C56ED4}" destId="{56B152F8-A353-4DAF-9235-9C049E3496DB}" srcOrd="8" destOrd="0" parTransId="{0C57CBFD-ACDA-429D-ADBD-329E7DF357DC}" sibTransId="{7763CB81-8166-4773-B7D1-D07AFF4FB33E}"/>
    <dgm:cxn modelId="{6E6C9B9E-2BBA-4AAA-86BD-C30AA937B7A4}" type="presOf" srcId="{AE62378A-2687-4587-B37F-5575388D8105}" destId="{64FD52BF-B405-4828-9F04-83B6F702C4A2}" srcOrd="0" destOrd="0" presId="urn:microsoft.com/office/officeart/2005/8/layout/default"/>
    <dgm:cxn modelId="{B235F79E-E41C-4736-BC4A-B967AFFF87CE}" type="presOf" srcId="{BDD07AD0-1E8D-4E9E-B203-0B694F0991DA}" destId="{D6D76B1E-81EA-42C8-961B-C17C58D4829A}" srcOrd="0" destOrd="0" presId="urn:microsoft.com/office/officeart/2005/8/layout/default"/>
    <dgm:cxn modelId="{C84F85B4-3264-4335-A264-3AB5C970F4E5}" type="presOf" srcId="{56B152F8-A353-4DAF-9235-9C049E3496DB}" destId="{795F656E-DCC3-4F0A-8885-3EC762D45EF2}" srcOrd="0" destOrd="0" presId="urn:microsoft.com/office/officeart/2005/8/layout/default"/>
    <dgm:cxn modelId="{296C92BC-6B8A-402C-9291-6F97291B3E01}" srcId="{A4B3B7D7-7DBB-451B-86E2-2C3676C56ED4}" destId="{06842B3C-428E-4194-B11E-217C3602D91E}" srcOrd="9" destOrd="0" parTransId="{F23EE274-91DF-44DC-8383-536ECABF334A}" sibTransId="{4F7D748B-CBE7-4BEB-8DD4-603E715A0C15}"/>
    <dgm:cxn modelId="{C1B19EBD-A77A-462D-AEC8-00516DEF3078}" srcId="{A4B3B7D7-7DBB-451B-86E2-2C3676C56ED4}" destId="{BDD07AD0-1E8D-4E9E-B203-0B694F0991DA}" srcOrd="15" destOrd="0" parTransId="{D1546504-5C1C-4D76-8283-FE3FAEFE1462}" sibTransId="{FA558A8B-1F95-4140-8175-DEE529A49B5D}"/>
    <dgm:cxn modelId="{E75A10C8-6FB4-4C14-A555-646FDFF7186C}" type="presOf" srcId="{2255671C-5FDF-4372-BCBB-9E858FA4121B}" destId="{32D62FB6-D28C-4EED-8876-5287B92940BE}" srcOrd="0" destOrd="0" presId="urn:microsoft.com/office/officeart/2005/8/layout/default"/>
    <dgm:cxn modelId="{C98093CB-49AB-4FAE-8E3C-5FC821249172}" type="presOf" srcId="{0D4AB9D5-85F3-478D-A781-7112CD9BE5C9}" destId="{EA027765-1FA5-42B1-9AD7-93A37218D5FC}" srcOrd="0" destOrd="0" presId="urn:microsoft.com/office/officeart/2005/8/layout/default"/>
    <dgm:cxn modelId="{1E66D0D0-57C7-4194-A290-196F457AB0BC}" srcId="{A4B3B7D7-7DBB-451B-86E2-2C3676C56ED4}" destId="{28AD6AF1-5C8A-4897-91E9-594B2C64B32A}" srcOrd="14" destOrd="0" parTransId="{573ED01B-D07E-4EA8-A9DB-52AACB084AB7}" sibTransId="{A2F9B2D8-39A7-488E-BB3A-7E68BAC6EB7C}"/>
    <dgm:cxn modelId="{748119DE-6587-4635-8663-477DA68AC552}" type="presOf" srcId="{A619269F-DD95-45C6-97D0-A12201E8EC17}" destId="{584CA9FD-8ECD-4709-94B9-EF0AAB273702}" srcOrd="0" destOrd="0" presId="urn:microsoft.com/office/officeart/2005/8/layout/default"/>
    <dgm:cxn modelId="{351338DF-22D1-4669-A2CC-EBA48795F7C1}" srcId="{A4B3B7D7-7DBB-451B-86E2-2C3676C56ED4}" destId="{0D4AB9D5-85F3-478D-A781-7112CD9BE5C9}" srcOrd="17" destOrd="0" parTransId="{39A3491B-7485-4EC1-9A73-B13C298730EA}" sibTransId="{B5C6EEE6-8E46-4EDB-B630-12D2779530FC}"/>
    <dgm:cxn modelId="{1B24BEE4-C306-4192-9C6B-11388A5BA00F}" type="presOf" srcId="{E9668A72-171E-45B1-867B-C06DCE6A386B}" destId="{F4ECE7AB-F2BC-43BB-A5BE-E7EF694776D8}" srcOrd="0" destOrd="0" presId="urn:microsoft.com/office/officeart/2005/8/layout/default"/>
    <dgm:cxn modelId="{1E6168EA-008A-4F98-8993-6035226A3EA3}" type="presOf" srcId="{BFDB8719-9EEE-4A22-AC2C-9490C25270C3}" destId="{E037C418-F170-45ED-BA92-E4990CA7273D}" srcOrd="0" destOrd="0" presId="urn:microsoft.com/office/officeart/2005/8/layout/default"/>
    <dgm:cxn modelId="{1732E5EE-2E9A-4E81-B080-7DC949912225}" srcId="{A4B3B7D7-7DBB-451B-86E2-2C3676C56ED4}" destId="{AE62378A-2687-4587-B37F-5575388D8105}" srcOrd="0" destOrd="0" parTransId="{E4B7C42A-8A0B-433B-8B94-6B6E7520D502}" sibTransId="{A2CFFAE5-F93F-46AD-9610-3A7D63199ABA}"/>
    <dgm:cxn modelId="{422C29EF-6ACA-4778-856B-786B682E485A}" srcId="{A4B3B7D7-7DBB-451B-86E2-2C3676C56ED4}" destId="{B09C47F7-A84E-4877-971D-B55BD97D3933}" srcOrd="11" destOrd="0" parTransId="{2F8A0C19-BA1B-46D9-8CCA-332FB4015BDD}" sibTransId="{4E8DCEAA-4507-4D80-A1A2-9A97C6B667C7}"/>
    <dgm:cxn modelId="{A61FEDEF-4180-4356-AEDF-7F7FF8E5BF95}" srcId="{A4B3B7D7-7DBB-451B-86E2-2C3676C56ED4}" destId="{323650AB-EE53-4449-B2AF-1784E88B79E5}" srcOrd="2" destOrd="0" parTransId="{3A57B9D7-7F0F-4264-845C-B21FC99EEE76}" sibTransId="{723D082E-3C77-48EA-9D5A-F35749686A20}"/>
    <dgm:cxn modelId="{EF2533F1-62CE-43A2-BF16-C9B5B5F39320}" type="presOf" srcId="{1643C17D-2F8B-4E07-AD29-027EC72C09F3}" destId="{D7B844DE-2C24-4653-B08E-955F19DFC6E5}" srcOrd="0" destOrd="0" presId="urn:microsoft.com/office/officeart/2005/8/layout/default"/>
    <dgm:cxn modelId="{DA2B72F5-F252-42F5-9EC7-4AE978F4FB6A}" type="presOf" srcId="{A4B3B7D7-7DBB-451B-86E2-2C3676C56ED4}" destId="{D60EA7C8-8525-4926-A87F-4F36FC6BBFC6}" srcOrd="0" destOrd="0" presId="urn:microsoft.com/office/officeart/2005/8/layout/default"/>
    <dgm:cxn modelId="{703437F8-1F33-487E-B9EE-0CDBE603E367}" srcId="{A4B3B7D7-7DBB-451B-86E2-2C3676C56ED4}" destId="{2255671C-5FDF-4372-BCBB-9E858FA4121B}" srcOrd="16" destOrd="0" parTransId="{13091012-0571-491F-877C-F7E4B1317420}" sibTransId="{716C7B6D-9052-4F73-8695-045757E0DC1C}"/>
    <dgm:cxn modelId="{74D057FC-7648-412E-9020-532E869F461E}" type="presOf" srcId="{983496CD-E235-4DA5-828A-68E7E0E80578}" destId="{17A0E9F2-99E6-4770-BEEC-FAD88E38AC83}" srcOrd="0" destOrd="0" presId="urn:microsoft.com/office/officeart/2005/8/layout/default"/>
    <dgm:cxn modelId="{620308FD-19D6-4823-B405-82FBA17959CC}" srcId="{A4B3B7D7-7DBB-451B-86E2-2C3676C56ED4}" destId="{BFDB8719-9EEE-4A22-AC2C-9490C25270C3}" srcOrd="4" destOrd="0" parTransId="{82ED5B62-7A9B-4726-94BF-A3DC166EC86A}" sibTransId="{83C98047-3EB3-4E7C-A7C8-7465AC03D867}"/>
    <dgm:cxn modelId="{81CE1E6E-6DFA-4F98-B963-3F6657CB3A5F}" type="presParOf" srcId="{D60EA7C8-8525-4926-A87F-4F36FC6BBFC6}" destId="{64FD52BF-B405-4828-9F04-83B6F702C4A2}" srcOrd="0" destOrd="0" presId="urn:microsoft.com/office/officeart/2005/8/layout/default"/>
    <dgm:cxn modelId="{A025A3D6-A8F5-4C50-96E2-77F6FDB4A436}" type="presParOf" srcId="{D60EA7C8-8525-4926-A87F-4F36FC6BBFC6}" destId="{5F860CEE-B657-4BCA-81B9-F03382E5B015}" srcOrd="1" destOrd="0" presId="urn:microsoft.com/office/officeart/2005/8/layout/default"/>
    <dgm:cxn modelId="{2FB86569-8075-4008-A91A-5570ED555F23}" type="presParOf" srcId="{D60EA7C8-8525-4926-A87F-4F36FC6BBFC6}" destId="{6391DB1B-CCC6-4FA9-9F0A-1A4130D8D200}" srcOrd="2" destOrd="0" presId="urn:microsoft.com/office/officeart/2005/8/layout/default"/>
    <dgm:cxn modelId="{E2378399-9ACB-4794-8550-4BD4FF8A38F6}" type="presParOf" srcId="{D60EA7C8-8525-4926-A87F-4F36FC6BBFC6}" destId="{9D917B42-B522-4FFF-B589-4027398153BA}" srcOrd="3" destOrd="0" presId="urn:microsoft.com/office/officeart/2005/8/layout/default"/>
    <dgm:cxn modelId="{79B4E5F3-BBE0-4EC2-B8B3-46BF805DCD9E}" type="presParOf" srcId="{D60EA7C8-8525-4926-A87F-4F36FC6BBFC6}" destId="{69AE8400-1FA1-4574-8CBE-151DFC8301A0}" srcOrd="4" destOrd="0" presId="urn:microsoft.com/office/officeart/2005/8/layout/default"/>
    <dgm:cxn modelId="{4E16B457-63A6-45EA-BBAE-BB8AF67B8DEF}" type="presParOf" srcId="{D60EA7C8-8525-4926-A87F-4F36FC6BBFC6}" destId="{2205887C-1537-4F43-B1DC-AE399AEE0CBA}" srcOrd="5" destOrd="0" presId="urn:microsoft.com/office/officeart/2005/8/layout/default"/>
    <dgm:cxn modelId="{E10A970B-0A1B-4A9C-97E8-E7CFD40DA9B3}" type="presParOf" srcId="{D60EA7C8-8525-4926-A87F-4F36FC6BBFC6}" destId="{55A6A823-6E3B-41B9-A26D-0513DBE3617C}" srcOrd="6" destOrd="0" presId="urn:microsoft.com/office/officeart/2005/8/layout/default"/>
    <dgm:cxn modelId="{5994ECC1-8963-4E9C-8AD0-531330714856}" type="presParOf" srcId="{D60EA7C8-8525-4926-A87F-4F36FC6BBFC6}" destId="{7966B32D-1C98-4E13-AA0D-C2D9846773CD}" srcOrd="7" destOrd="0" presId="urn:microsoft.com/office/officeart/2005/8/layout/default"/>
    <dgm:cxn modelId="{D2A42A16-43A2-4559-840B-6B15B6582367}" type="presParOf" srcId="{D60EA7C8-8525-4926-A87F-4F36FC6BBFC6}" destId="{E037C418-F170-45ED-BA92-E4990CA7273D}" srcOrd="8" destOrd="0" presId="urn:microsoft.com/office/officeart/2005/8/layout/default"/>
    <dgm:cxn modelId="{C7A7447F-90F1-439A-970B-C330AD5717A4}" type="presParOf" srcId="{D60EA7C8-8525-4926-A87F-4F36FC6BBFC6}" destId="{95915C97-A695-4CB3-B5CD-7F0CB10BCA28}" srcOrd="9" destOrd="0" presId="urn:microsoft.com/office/officeart/2005/8/layout/default"/>
    <dgm:cxn modelId="{012E76AD-7FDB-42A8-A5E4-CB3AEFF128BA}" type="presParOf" srcId="{D60EA7C8-8525-4926-A87F-4F36FC6BBFC6}" destId="{F4ECE7AB-F2BC-43BB-A5BE-E7EF694776D8}" srcOrd="10" destOrd="0" presId="urn:microsoft.com/office/officeart/2005/8/layout/default"/>
    <dgm:cxn modelId="{F9B2773E-C408-4945-8A0F-BBD26D59A0C3}" type="presParOf" srcId="{D60EA7C8-8525-4926-A87F-4F36FC6BBFC6}" destId="{D3E36B01-8299-468E-9BA6-49DCCA8BF6DF}" srcOrd="11" destOrd="0" presId="urn:microsoft.com/office/officeart/2005/8/layout/default"/>
    <dgm:cxn modelId="{1AA56829-C84E-45D1-854F-BEB5E0810285}" type="presParOf" srcId="{D60EA7C8-8525-4926-A87F-4F36FC6BBFC6}" destId="{17A0E9F2-99E6-4770-BEEC-FAD88E38AC83}" srcOrd="12" destOrd="0" presId="urn:microsoft.com/office/officeart/2005/8/layout/default"/>
    <dgm:cxn modelId="{9C3DDA4A-2EEE-43D4-80E5-F283A08E9038}" type="presParOf" srcId="{D60EA7C8-8525-4926-A87F-4F36FC6BBFC6}" destId="{54CF21F8-387C-4C1B-AD4A-30DCE54B414D}" srcOrd="13" destOrd="0" presId="urn:microsoft.com/office/officeart/2005/8/layout/default"/>
    <dgm:cxn modelId="{77984726-0326-44E5-B5D0-9B72A93ED5BF}" type="presParOf" srcId="{D60EA7C8-8525-4926-A87F-4F36FC6BBFC6}" destId="{584CA9FD-8ECD-4709-94B9-EF0AAB273702}" srcOrd="14" destOrd="0" presId="urn:microsoft.com/office/officeart/2005/8/layout/default"/>
    <dgm:cxn modelId="{C865E3FB-F262-42A8-9A2B-0ED9DA5E6AC9}" type="presParOf" srcId="{D60EA7C8-8525-4926-A87F-4F36FC6BBFC6}" destId="{1C8C9336-E323-4B4F-93C0-7B775642DCA4}" srcOrd="15" destOrd="0" presId="urn:microsoft.com/office/officeart/2005/8/layout/default"/>
    <dgm:cxn modelId="{D9330D10-2EFD-489D-9B5C-ADAFB262B39C}" type="presParOf" srcId="{D60EA7C8-8525-4926-A87F-4F36FC6BBFC6}" destId="{795F656E-DCC3-4F0A-8885-3EC762D45EF2}" srcOrd="16" destOrd="0" presId="urn:microsoft.com/office/officeart/2005/8/layout/default"/>
    <dgm:cxn modelId="{C0172F16-D00E-4A13-A80F-AF0114DDCE06}" type="presParOf" srcId="{D60EA7C8-8525-4926-A87F-4F36FC6BBFC6}" destId="{217560BB-CC56-46A9-B4E9-9BFFC4EBE2E0}" srcOrd="17" destOrd="0" presId="urn:microsoft.com/office/officeart/2005/8/layout/default"/>
    <dgm:cxn modelId="{BD65B668-D877-4FDB-B202-2E050473755F}" type="presParOf" srcId="{D60EA7C8-8525-4926-A87F-4F36FC6BBFC6}" destId="{4BA1B039-378E-46B7-B034-0854880B7878}" srcOrd="18" destOrd="0" presId="urn:microsoft.com/office/officeart/2005/8/layout/default"/>
    <dgm:cxn modelId="{95936AD3-C533-4F0D-9CCA-C05C1AEF206F}" type="presParOf" srcId="{D60EA7C8-8525-4926-A87F-4F36FC6BBFC6}" destId="{39316A9A-1189-451A-8980-465BD0BDF450}" srcOrd="19" destOrd="0" presId="urn:microsoft.com/office/officeart/2005/8/layout/default"/>
    <dgm:cxn modelId="{953B3FAB-B955-4350-8B5A-2F5368ED0FFD}" type="presParOf" srcId="{D60EA7C8-8525-4926-A87F-4F36FC6BBFC6}" destId="{7FB74B07-27A5-40F7-BC87-B22F9CBB8AE4}" srcOrd="20" destOrd="0" presId="urn:microsoft.com/office/officeart/2005/8/layout/default"/>
    <dgm:cxn modelId="{3FD6F799-E18E-472F-B90A-BCEDF264BE44}" type="presParOf" srcId="{D60EA7C8-8525-4926-A87F-4F36FC6BBFC6}" destId="{59DECF4D-E259-47A9-9030-7E3DD0910EAB}" srcOrd="21" destOrd="0" presId="urn:microsoft.com/office/officeart/2005/8/layout/default"/>
    <dgm:cxn modelId="{F3806C32-9307-4879-826F-B5835EC15021}" type="presParOf" srcId="{D60EA7C8-8525-4926-A87F-4F36FC6BBFC6}" destId="{81D464DD-D08E-41A3-AF52-C5C8B5519E20}" srcOrd="22" destOrd="0" presId="urn:microsoft.com/office/officeart/2005/8/layout/default"/>
    <dgm:cxn modelId="{C0F8F1B3-AD4D-46BA-8881-DF616C36ACB3}" type="presParOf" srcId="{D60EA7C8-8525-4926-A87F-4F36FC6BBFC6}" destId="{93E5AA90-165E-4957-A55F-368EAD9A9CFC}" srcOrd="23" destOrd="0" presId="urn:microsoft.com/office/officeart/2005/8/layout/default"/>
    <dgm:cxn modelId="{9D8DFA31-991C-40F5-AC0B-503D49B218A3}" type="presParOf" srcId="{D60EA7C8-8525-4926-A87F-4F36FC6BBFC6}" destId="{D7B844DE-2C24-4653-B08E-955F19DFC6E5}" srcOrd="24" destOrd="0" presId="urn:microsoft.com/office/officeart/2005/8/layout/default"/>
    <dgm:cxn modelId="{880D65B9-E2DB-47E1-A2F1-D1330A3D1607}" type="presParOf" srcId="{D60EA7C8-8525-4926-A87F-4F36FC6BBFC6}" destId="{F6FBD43F-6B2C-402F-93F0-F1F0B934EE85}" srcOrd="25" destOrd="0" presId="urn:microsoft.com/office/officeart/2005/8/layout/default"/>
    <dgm:cxn modelId="{5846CE9E-30BE-42AF-92D8-578D48CDFD99}" type="presParOf" srcId="{D60EA7C8-8525-4926-A87F-4F36FC6BBFC6}" destId="{F9A0C4FB-2689-4AB2-8B68-792AFEB797B8}" srcOrd="26" destOrd="0" presId="urn:microsoft.com/office/officeart/2005/8/layout/default"/>
    <dgm:cxn modelId="{5E0DEB80-4337-447C-8E49-ADD629222E9C}" type="presParOf" srcId="{D60EA7C8-8525-4926-A87F-4F36FC6BBFC6}" destId="{19551766-EA81-460B-83BC-FAA323F1245C}" srcOrd="27" destOrd="0" presId="urn:microsoft.com/office/officeart/2005/8/layout/default"/>
    <dgm:cxn modelId="{851A8760-9E6B-4FD3-9911-18F77B08AEFC}" type="presParOf" srcId="{D60EA7C8-8525-4926-A87F-4F36FC6BBFC6}" destId="{C8FA2BE3-6408-4B6D-9F17-FEB4CED7BE55}" srcOrd="28" destOrd="0" presId="urn:microsoft.com/office/officeart/2005/8/layout/default"/>
    <dgm:cxn modelId="{C327E9B8-2398-48AE-89B9-3061AB929EDF}" type="presParOf" srcId="{D60EA7C8-8525-4926-A87F-4F36FC6BBFC6}" destId="{05FD6475-24C8-49EE-A650-F0502E4A8DCB}" srcOrd="29" destOrd="0" presId="urn:microsoft.com/office/officeart/2005/8/layout/default"/>
    <dgm:cxn modelId="{C8DDD123-591F-4F0E-9B19-4BA57A511FD2}" type="presParOf" srcId="{D60EA7C8-8525-4926-A87F-4F36FC6BBFC6}" destId="{D6D76B1E-81EA-42C8-961B-C17C58D4829A}" srcOrd="30" destOrd="0" presId="urn:microsoft.com/office/officeart/2005/8/layout/default"/>
    <dgm:cxn modelId="{B8617D13-9F94-41DA-AE0B-9A763347D247}" type="presParOf" srcId="{D60EA7C8-8525-4926-A87F-4F36FC6BBFC6}" destId="{5E790879-157B-419B-80EE-503D0B23D092}" srcOrd="31" destOrd="0" presId="urn:microsoft.com/office/officeart/2005/8/layout/default"/>
    <dgm:cxn modelId="{63CDA02B-1C4D-4395-B166-46F0B1C714C3}" type="presParOf" srcId="{D60EA7C8-8525-4926-A87F-4F36FC6BBFC6}" destId="{32D62FB6-D28C-4EED-8876-5287B92940BE}" srcOrd="32" destOrd="0" presId="urn:microsoft.com/office/officeart/2005/8/layout/default"/>
    <dgm:cxn modelId="{44B93590-D0A6-45B0-A356-6B6A1678DEAD}" type="presParOf" srcId="{D60EA7C8-8525-4926-A87F-4F36FC6BBFC6}" destId="{0B126816-5B61-454C-BD40-A732ADE1B0A5}" srcOrd="33" destOrd="0" presId="urn:microsoft.com/office/officeart/2005/8/layout/default"/>
    <dgm:cxn modelId="{FC972EB5-922E-4AE9-BE78-CF7A38EBBBD1}" type="presParOf" srcId="{D60EA7C8-8525-4926-A87F-4F36FC6BBFC6}" destId="{EA027765-1FA5-42B1-9AD7-93A37218D5FC}" srcOrd="34" destOrd="0" presId="urn:microsoft.com/office/officeart/2005/8/layout/default"/>
    <dgm:cxn modelId="{0BE86598-49AB-42DB-A59E-F48F26495D6A}" type="presParOf" srcId="{D60EA7C8-8525-4926-A87F-4F36FC6BBFC6}" destId="{97087415-6A4E-471E-BA4F-C07C19ADC044}" srcOrd="35" destOrd="0" presId="urn:microsoft.com/office/officeart/2005/8/layout/default"/>
    <dgm:cxn modelId="{1A205B3E-C1EC-4A50-A330-9759CA1601FC}" type="presParOf" srcId="{D60EA7C8-8525-4926-A87F-4F36FC6BBFC6}" destId="{33D516E9-1B58-447E-94D5-0A12A26C92B0}" srcOrd="36" destOrd="0" presId="urn:microsoft.com/office/officeart/2005/8/layout/default"/>
    <dgm:cxn modelId="{4CDF85E1-E042-4BC2-B5AD-3D47B39D8A71}" type="presParOf" srcId="{D60EA7C8-8525-4926-A87F-4F36FC6BBFC6}" destId="{C165DCA7-30AD-4006-B4AA-79F2B8FBFD06}" srcOrd="37" destOrd="0" presId="urn:microsoft.com/office/officeart/2005/8/layout/default"/>
    <dgm:cxn modelId="{53ED9E4E-2A77-4850-9822-43E6465EFECE}" type="presParOf" srcId="{D60EA7C8-8525-4926-A87F-4F36FC6BBFC6}" destId="{87F366AE-54BD-4CFA-A75D-6E526B2176A2}" srcOrd="3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D52BF-B405-4828-9F04-83B6F702C4A2}">
      <dsp:nvSpPr>
        <dsp:cNvPr id="0" name=""/>
        <dsp:cNvSpPr/>
      </dsp:nvSpPr>
      <dsp:spPr>
        <a:xfrm>
          <a:off x="4025" y="330077"/>
          <a:ext cx="2179646" cy="130778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Social Media</a:t>
          </a:r>
        </a:p>
      </dsp:txBody>
      <dsp:txXfrm>
        <a:off x="4025" y="330077"/>
        <a:ext cx="2179646" cy="1307787"/>
      </dsp:txXfrm>
    </dsp:sp>
    <dsp:sp modelId="{6391DB1B-CCC6-4FA9-9F0A-1A4130D8D200}">
      <dsp:nvSpPr>
        <dsp:cNvPr id="0" name=""/>
        <dsp:cNvSpPr/>
      </dsp:nvSpPr>
      <dsp:spPr>
        <a:xfrm>
          <a:off x="2401636" y="330077"/>
          <a:ext cx="2179646" cy="130778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Workspace</a:t>
          </a:r>
        </a:p>
      </dsp:txBody>
      <dsp:txXfrm>
        <a:off x="2401636" y="330077"/>
        <a:ext cx="2179646" cy="1307787"/>
      </dsp:txXfrm>
    </dsp:sp>
    <dsp:sp modelId="{69AE8400-1FA1-4574-8CBE-151DFC8301A0}">
      <dsp:nvSpPr>
        <dsp:cNvPr id="0" name=""/>
        <dsp:cNvSpPr/>
      </dsp:nvSpPr>
      <dsp:spPr>
        <a:xfrm>
          <a:off x="4799248" y="330077"/>
          <a:ext cx="2179646" cy="130778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Phone</a:t>
          </a:r>
        </a:p>
      </dsp:txBody>
      <dsp:txXfrm>
        <a:off x="4799248" y="330077"/>
        <a:ext cx="2179646" cy="1307787"/>
      </dsp:txXfrm>
    </dsp:sp>
    <dsp:sp modelId="{55A6A823-6E3B-41B9-A26D-0513DBE3617C}">
      <dsp:nvSpPr>
        <dsp:cNvPr id="0" name=""/>
        <dsp:cNvSpPr/>
      </dsp:nvSpPr>
      <dsp:spPr>
        <a:xfrm>
          <a:off x="7196859" y="330077"/>
          <a:ext cx="2179646" cy="130778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Schedule</a:t>
          </a:r>
        </a:p>
      </dsp:txBody>
      <dsp:txXfrm>
        <a:off x="7196859" y="330077"/>
        <a:ext cx="2179646" cy="1307787"/>
      </dsp:txXfrm>
    </dsp:sp>
    <dsp:sp modelId="{E037C418-F170-45ED-BA92-E4990CA7273D}">
      <dsp:nvSpPr>
        <dsp:cNvPr id="0" name=""/>
        <dsp:cNvSpPr/>
      </dsp:nvSpPr>
      <dsp:spPr>
        <a:xfrm>
          <a:off x="9594470" y="330077"/>
          <a:ext cx="2179646" cy="130778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Habits</a:t>
          </a:r>
        </a:p>
      </dsp:txBody>
      <dsp:txXfrm>
        <a:off x="9594470" y="330077"/>
        <a:ext cx="2179646" cy="1307787"/>
      </dsp:txXfrm>
    </dsp:sp>
    <dsp:sp modelId="{F4ECE7AB-F2BC-43BB-A5BE-E7EF694776D8}">
      <dsp:nvSpPr>
        <dsp:cNvPr id="0" name=""/>
        <dsp:cNvSpPr/>
      </dsp:nvSpPr>
      <dsp:spPr>
        <a:xfrm>
          <a:off x="4025" y="1855829"/>
          <a:ext cx="2179646" cy="130778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Breaks</a:t>
          </a:r>
        </a:p>
      </dsp:txBody>
      <dsp:txXfrm>
        <a:off x="4025" y="1855829"/>
        <a:ext cx="2179646" cy="1307787"/>
      </dsp:txXfrm>
    </dsp:sp>
    <dsp:sp modelId="{17A0E9F2-99E6-4770-BEEC-FAD88E38AC83}">
      <dsp:nvSpPr>
        <dsp:cNvPr id="0" name=""/>
        <dsp:cNvSpPr/>
      </dsp:nvSpPr>
      <dsp:spPr>
        <a:xfrm>
          <a:off x="2401636" y="1855829"/>
          <a:ext cx="2179646" cy="130778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Timer</a:t>
          </a:r>
        </a:p>
      </dsp:txBody>
      <dsp:txXfrm>
        <a:off x="2401636" y="1855829"/>
        <a:ext cx="2179646" cy="1307787"/>
      </dsp:txXfrm>
    </dsp:sp>
    <dsp:sp modelId="{584CA9FD-8ECD-4709-94B9-EF0AAB273702}">
      <dsp:nvSpPr>
        <dsp:cNvPr id="0" name=""/>
        <dsp:cNvSpPr/>
      </dsp:nvSpPr>
      <dsp:spPr>
        <a:xfrm>
          <a:off x="4799248" y="1855829"/>
          <a:ext cx="2179646" cy="130778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Reflection</a:t>
          </a:r>
        </a:p>
      </dsp:txBody>
      <dsp:txXfrm>
        <a:off x="4799248" y="1855829"/>
        <a:ext cx="2179646" cy="1307787"/>
      </dsp:txXfrm>
    </dsp:sp>
    <dsp:sp modelId="{795F656E-DCC3-4F0A-8885-3EC762D45EF2}">
      <dsp:nvSpPr>
        <dsp:cNvPr id="0" name=""/>
        <dsp:cNvSpPr/>
      </dsp:nvSpPr>
      <dsp:spPr>
        <a:xfrm>
          <a:off x="7196859" y="1855829"/>
          <a:ext cx="2179646" cy="130778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Organization</a:t>
          </a:r>
        </a:p>
      </dsp:txBody>
      <dsp:txXfrm>
        <a:off x="7196859" y="1855829"/>
        <a:ext cx="2179646" cy="1307787"/>
      </dsp:txXfrm>
    </dsp:sp>
    <dsp:sp modelId="{4BA1B039-378E-46B7-B034-0854880B7878}">
      <dsp:nvSpPr>
        <dsp:cNvPr id="0" name=""/>
        <dsp:cNvSpPr/>
      </dsp:nvSpPr>
      <dsp:spPr>
        <a:xfrm>
          <a:off x="9594470" y="1855829"/>
          <a:ext cx="2179646" cy="130778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Daily Goals</a:t>
          </a:r>
        </a:p>
      </dsp:txBody>
      <dsp:txXfrm>
        <a:off x="9594470" y="1855829"/>
        <a:ext cx="2179646" cy="1307787"/>
      </dsp:txXfrm>
    </dsp:sp>
    <dsp:sp modelId="{7FB74B07-27A5-40F7-BC87-B22F9CBB8AE4}">
      <dsp:nvSpPr>
        <dsp:cNvPr id="0" name=""/>
        <dsp:cNvSpPr/>
      </dsp:nvSpPr>
      <dsp:spPr>
        <a:xfrm>
          <a:off x="4025" y="3381582"/>
          <a:ext cx="2179646" cy="130778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Weekly Goals</a:t>
          </a:r>
        </a:p>
      </dsp:txBody>
      <dsp:txXfrm>
        <a:off x="4025" y="3381582"/>
        <a:ext cx="2179646" cy="1307787"/>
      </dsp:txXfrm>
    </dsp:sp>
    <dsp:sp modelId="{81D464DD-D08E-41A3-AF52-C5C8B5519E20}">
      <dsp:nvSpPr>
        <dsp:cNvPr id="0" name=""/>
        <dsp:cNvSpPr/>
      </dsp:nvSpPr>
      <dsp:spPr>
        <a:xfrm>
          <a:off x="2401636" y="3381582"/>
          <a:ext cx="2179646" cy="130778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Semester Goals</a:t>
          </a:r>
        </a:p>
      </dsp:txBody>
      <dsp:txXfrm>
        <a:off x="2401636" y="3381582"/>
        <a:ext cx="2179646" cy="1307787"/>
      </dsp:txXfrm>
    </dsp:sp>
    <dsp:sp modelId="{D7B844DE-2C24-4653-B08E-955F19DFC6E5}">
      <dsp:nvSpPr>
        <dsp:cNvPr id="0" name=""/>
        <dsp:cNvSpPr/>
      </dsp:nvSpPr>
      <dsp:spPr>
        <a:xfrm>
          <a:off x="4799248" y="3381582"/>
          <a:ext cx="2179646" cy="130778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College Goals</a:t>
          </a:r>
        </a:p>
      </dsp:txBody>
      <dsp:txXfrm>
        <a:off x="4799248" y="3381582"/>
        <a:ext cx="2179646" cy="1307787"/>
      </dsp:txXfrm>
    </dsp:sp>
    <dsp:sp modelId="{F9A0C4FB-2689-4AB2-8B68-792AFEB797B8}">
      <dsp:nvSpPr>
        <dsp:cNvPr id="0" name=""/>
        <dsp:cNvSpPr/>
      </dsp:nvSpPr>
      <dsp:spPr>
        <a:xfrm>
          <a:off x="7196859" y="3381582"/>
          <a:ext cx="2179646" cy="130778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Tasks</a:t>
          </a:r>
        </a:p>
      </dsp:txBody>
      <dsp:txXfrm>
        <a:off x="7196859" y="3381582"/>
        <a:ext cx="2179646" cy="1307787"/>
      </dsp:txXfrm>
    </dsp:sp>
    <dsp:sp modelId="{C8FA2BE3-6408-4B6D-9F17-FEB4CED7BE55}">
      <dsp:nvSpPr>
        <dsp:cNvPr id="0" name=""/>
        <dsp:cNvSpPr/>
      </dsp:nvSpPr>
      <dsp:spPr>
        <a:xfrm>
          <a:off x="9594470" y="3381582"/>
          <a:ext cx="2179646" cy="130778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Prioritization</a:t>
          </a:r>
        </a:p>
      </dsp:txBody>
      <dsp:txXfrm>
        <a:off x="9594470" y="3381582"/>
        <a:ext cx="2179646" cy="1307787"/>
      </dsp:txXfrm>
    </dsp:sp>
    <dsp:sp modelId="{D6D76B1E-81EA-42C8-961B-C17C58D4829A}">
      <dsp:nvSpPr>
        <dsp:cNvPr id="0" name=""/>
        <dsp:cNvSpPr/>
      </dsp:nvSpPr>
      <dsp:spPr>
        <a:xfrm>
          <a:off x="4025" y="4907334"/>
          <a:ext cx="2179646" cy="130778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Obstacles</a:t>
          </a:r>
        </a:p>
      </dsp:txBody>
      <dsp:txXfrm>
        <a:off x="4025" y="4907334"/>
        <a:ext cx="2179646" cy="1307787"/>
      </dsp:txXfrm>
    </dsp:sp>
    <dsp:sp modelId="{32D62FB6-D28C-4EED-8876-5287B92940BE}">
      <dsp:nvSpPr>
        <dsp:cNvPr id="0" name=""/>
        <dsp:cNvSpPr/>
      </dsp:nvSpPr>
      <dsp:spPr>
        <a:xfrm>
          <a:off x="2401636" y="4907334"/>
          <a:ext cx="2179646" cy="130778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Free Time</a:t>
          </a:r>
        </a:p>
      </dsp:txBody>
      <dsp:txXfrm>
        <a:off x="2401636" y="4907334"/>
        <a:ext cx="2179646" cy="1307787"/>
      </dsp:txXfrm>
    </dsp:sp>
    <dsp:sp modelId="{EA027765-1FA5-42B1-9AD7-93A37218D5FC}">
      <dsp:nvSpPr>
        <dsp:cNvPr id="0" name=""/>
        <dsp:cNvSpPr/>
      </dsp:nvSpPr>
      <dsp:spPr>
        <a:xfrm>
          <a:off x="4799248" y="4907334"/>
          <a:ext cx="2179646" cy="130778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Flexibility</a:t>
          </a:r>
        </a:p>
      </dsp:txBody>
      <dsp:txXfrm>
        <a:off x="4799248" y="4907334"/>
        <a:ext cx="2179646" cy="1307787"/>
      </dsp:txXfrm>
    </dsp:sp>
    <dsp:sp modelId="{33D516E9-1B58-447E-94D5-0A12A26C92B0}">
      <dsp:nvSpPr>
        <dsp:cNvPr id="0" name=""/>
        <dsp:cNvSpPr/>
      </dsp:nvSpPr>
      <dsp:spPr>
        <a:xfrm>
          <a:off x="7196859" y="4907334"/>
          <a:ext cx="2179646" cy="130778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Procrastination</a:t>
          </a:r>
        </a:p>
      </dsp:txBody>
      <dsp:txXfrm>
        <a:off x="7196859" y="4907334"/>
        <a:ext cx="2179646" cy="1307787"/>
      </dsp:txXfrm>
    </dsp:sp>
    <dsp:sp modelId="{87F366AE-54BD-4CFA-A75D-6E526B2176A2}">
      <dsp:nvSpPr>
        <dsp:cNvPr id="0" name=""/>
        <dsp:cNvSpPr/>
      </dsp:nvSpPr>
      <dsp:spPr>
        <a:xfrm>
          <a:off x="9594470" y="4907334"/>
          <a:ext cx="2179646" cy="130778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Sleep</a:t>
          </a:r>
        </a:p>
      </dsp:txBody>
      <dsp:txXfrm>
        <a:off x="9594470" y="4907334"/>
        <a:ext cx="2179646" cy="13077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E74AB-2575-4CB0-93CD-DC378036AD1C}"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032C27-5C44-4958-977A-A33C9BDF367B}" type="slidenum">
              <a:rPr lang="en-US" smtClean="0"/>
              <a:t>‹#›</a:t>
            </a:fld>
            <a:endParaRPr lang="en-US"/>
          </a:p>
        </p:txBody>
      </p:sp>
    </p:spTree>
    <p:extLst>
      <p:ext uri="{BB962C8B-B14F-4D97-AF65-F5344CB8AC3E}">
        <p14:creationId xmlns:p14="http://schemas.microsoft.com/office/powerpoint/2010/main" val="253168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elt.iastate.edu/instructional-strategies/evaluating-teaching/classroom-assessment-techniques-quick-strategies-to-check-student-learning-in-clas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032C27-5C44-4958-977A-A33C9BDF367B}" type="slidenum">
              <a:rPr lang="en-US" smtClean="0"/>
              <a:t>1</a:t>
            </a:fld>
            <a:endParaRPr lang="en-US"/>
          </a:p>
        </p:txBody>
      </p:sp>
    </p:spTree>
    <p:extLst>
      <p:ext uri="{BB962C8B-B14F-4D97-AF65-F5344CB8AC3E}">
        <p14:creationId xmlns:p14="http://schemas.microsoft.com/office/powerpoint/2010/main" val="24147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032C27-5C44-4958-977A-A33C9BDF367B}" type="slidenum">
              <a:rPr lang="en-US" smtClean="0"/>
              <a:t>13</a:t>
            </a:fld>
            <a:endParaRPr lang="en-US"/>
          </a:p>
        </p:txBody>
      </p:sp>
    </p:spTree>
    <p:extLst>
      <p:ext uri="{BB962C8B-B14F-4D97-AF65-F5344CB8AC3E}">
        <p14:creationId xmlns:p14="http://schemas.microsoft.com/office/powerpoint/2010/main" val="317958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032C27-5C44-4958-977A-A33C9BDF367B}" type="slidenum">
              <a:rPr lang="en-US" smtClean="0"/>
              <a:t>2</a:t>
            </a:fld>
            <a:endParaRPr lang="en-US"/>
          </a:p>
        </p:txBody>
      </p:sp>
    </p:spTree>
    <p:extLst>
      <p:ext uri="{BB962C8B-B14F-4D97-AF65-F5344CB8AC3E}">
        <p14:creationId xmlns:p14="http://schemas.microsoft.com/office/powerpoint/2010/main" val="2511100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032C27-5C44-4958-977A-A33C9BDF367B}" type="slidenum">
              <a:rPr lang="en-US" smtClean="0"/>
              <a:t>3</a:t>
            </a:fld>
            <a:endParaRPr lang="en-US"/>
          </a:p>
        </p:txBody>
      </p:sp>
    </p:spTree>
    <p:extLst>
      <p:ext uri="{BB962C8B-B14F-4D97-AF65-F5344CB8AC3E}">
        <p14:creationId xmlns:p14="http://schemas.microsoft.com/office/powerpoint/2010/main" val="3425271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032C27-5C44-4958-977A-A33C9BDF367B}" type="slidenum">
              <a:rPr lang="en-US" smtClean="0"/>
              <a:t>4</a:t>
            </a:fld>
            <a:endParaRPr lang="en-US"/>
          </a:p>
        </p:txBody>
      </p:sp>
    </p:spTree>
    <p:extLst>
      <p:ext uri="{BB962C8B-B14F-4D97-AF65-F5344CB8AC3E}">
        <p14:creationId xmlns:p14="http://schemas.microsoft.com/office/powerpoint/2010/main" val="81601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Active Learning: https://ysu.edu/institute-teaching-and-learning/active-learning</a:t>
            </a:r>
          </a:p>
          <a:p>
            <a:r>
              <a:rPr lang="en-US" dirty="0"/>
              <a:t>CATs: </a:t>
            </a:r>
            <a:r>
              <a:rPr lang="en-US" dirty="0">
                <a:hlinkClick r:id="rId3"/>
              </a:rPr>
              <a:t>https://www.celt.iastate.edu/instructional-strategies/evaluating-teaching/classroom-assessment-techniques-quick-strategies-to-check-student-learning-in-class/</a:t>
            </a:r>
            <a:endParaRPr lang="en-US" dirty="0"/>
          </a:p>
          <a:p>
            <a:r>
              <a:rPr lang="en-US" dirty="0"/>
              <a:t>Advanced Organizers (last of accordion menu): https://ysu.edu/institute-teaching-and-learning/teacher-designs-instruction-help-students-see-connections-prior </a:t>
            </a:r>
          </a:p>
          <a:p>
            <a:endParaRPr lang="en-US" dirty="0"/>
          </a:p>
        </p:txBody>
      </p:sp>
      <p:sp>
        <p:nvSpPr>
          <p:cNvPr id="4" name="Slide Number Placeholder 3"/>
          <p:cNvSpPr>
            <a:spLocks noGrp="1"/>
          </p:cNvSpPr>
          <p:nvPr>
            <p:ph type="sldNum" sz="quarter" idx="5"/>
          </p:nvPr>
        </p:nvSpPr>
        <p:spPr/>
        <p:txBody>
          <a:bodyPr/>
          <a:lstStyle/>
          <a:p>
            <a:fld id="{6E032C27-5C44-4958-977A-A33C9BDF367B}" type="slidenum">
              <a:rPr lang="en-US" smtClean="0"/>
              <a:t>5</a:t>
            </a:fld>
            <a:endParaRPr lang="en-US"/>
          </a:p>
        </p:txBody>
      </p:sp>
    </p:spTree>
    <p:extLst>
      <p:ext uri="{BB962C8B-B14F-4D97-AF65-F5344CB8AC3E}">
        <p14:creationId xmlns:p14="http://schemas.microsoft.com/office/powerpoint/2010/main" val="2967728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 site: https://ysu.edu/institute-teaching-and-learning/principles-good-practice-teaching</a:t>
            </a:r>
          </a:p>
        </p:txBody>
      </p:sp>
      <p:sp>
        <p:nvSpPr>
          <p:cNvPr id="4" name="Slide Number Placeholder 3"/>
          <p:cNvSpPr>
            <a:spLocks noGrp="1"/>
          </p:cNvSpPr>
          <p:nvPr>
            <p:ph type="sldNum" sz="quarter" idx="5"/>
          </p:nvPr>
        </p:nvSpPr>
        <p:spPr/>
        <p:txBody>
          <a:bodyPr/>
          <a:lstStyle/>
          <a:p>
            <a:fld id="{6E032C27-5C44-4958-977A-A33C9BDF367B}" type="slidenum">
              <a:rPr lang="en-US" smtClean="0"/>
              <a:t>6</a:t>
            </a:fld>
            <a:endParaRPr lang="en-US"/>
          </a:p>
        </p:txBody>
      </p:sp>
    </p:spTree>
    <p:extLst>
      <p:ext uri="{BB962C8B-B14F-4D97-AF65-F5344CB8AC3E}">
        <p14:creationId xmlns:p14="http://schemas.microsoft.com/office/powerpoint/2010/main" val="3505363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Drawn from:</a:t>
            </a:r>
          </a:p>
          <a:p>
            <a:r>
              <a:rPr lang="en-US" dirty="0"/>
              <a:t>TEACH Website: https://ysu.edu/institute-teaching-and-learning/principles-good-practice-teaching</a:t>
            </a:r>
          </a:p>
          <a:p>
            <a:r>
              <a:rPr lang="en-US" dirty="0"/>
              <a:t>BYU Article on Concept Mapping: https://teachanywhere.byu.edu/concept-mapping</a:t>
            </a:r>
          </a:p>
          <a:p>
            <a:r>
              <a:rPr lang="en-US" dirty="0"/>
              <a:t>Differences between experts and novices: https://www.linkedin.com/pulse/how-experts-differ-from-novices-andreea-tau/</a:t>
            </a:r>
          </a:p>
          <a:p>
            <a:r>
              <a:rPr lang="en-US" dirty="0"/>
              <a:t>Tools for concept mapping: https://ysu.edu/institute-teaching-and-learning/teacher-designs-instruction-help-students-see-connections-prior</a:t>
            </a:r>
          </a:p>
          <a:p>
            <a:endParaRPr lang="en-US" dirty="0"/>
          </a:p>
          <a:p>
            <a:endParaRPr lang="en-US" dirty="0"/>
          </a:p>
        </p:txBody>
      </p:sp>
      <p:sp>
        <p:nvSpPr>
          <p:cNvPr id="4" name="Slide Number Placeholder 3"/>
          <p:cNvSpPr>
            <a:spLocks noGrp="1"/>
          </p:cNvSpPr>
          <p:nvPr>
            <p:ph type="sldNum" sz="quarter" idx="5"/>
          </p:nvPr>
        </p:nvSpPr>
        <p:spPr/>
        <p:txBody>
          <a:bodyPr/>
          <a:lstStyle/>
          <a:p>
            <a:fld id="{6E032C27-5C44-4958-977A-A33C9BDF367B}" type="slidenum">
              <a:rPr lang="en-US" smtClean="0"/>
              <a:t>7</a:t>
            </a:fld>
            <a:endParaRPr lang="en-US"/>
          </a:p>
        </p:txBody>
      </p:sp>
    </p:spTree>
    <p:extLst>
      <p:ext uri="{BB962C8B-B14F-4D97-AF65-F5344CB8AC3E}">
        <p14:creationId xmlns:p14="http://schemas.microsoft.com/office/powerpoint/2010/main" val="98590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simple example that can be useful to introduce the concept to your students—feel free to use these slides if useful in your course! We have used in several other courses with more advanced concepts, not just in an intro class</a:t>
            </a:r>
          </a:p>
        </p:txBody>
      </p:sp>
      <p:sp>
        <p:nvSpPr>
          <p:cNvPr id="4" name="Slide Number Placeholder 3"/>
          <p:cNvSpPr>
            <a:spLocks noGrp="1"/>
          </p:cNvSpPr>
          <p:nvPr>
            <p:ph type="sldNum" sz="quarter" idx="5"/>
          </p:nvPr>
        </p:nvSpPr>
        <p:spPr/>
        <p:txBody>
          <a:bodyPr/>
          <a:lstStyle/>
          <a:p>
            <a:fld id="{6E032C27-5C44-4958-977A-A33C9BDF367B}" type="slidenum">
              <a:rPr lang="en-US" smtClean="0"/>
              <a:t>8</a:t>
            </a:fld>
            <a:endParaRPr lang="en-US"/>
          </a:p>
        </p:txBody>
      </p:sp>
    </p:spTree>
    <p:extLst>
      <p:ext uri="{BB962C8B-B14F-4D97-AF65-F5344CB8AC3E}">
        <p14:creationId xmlns:p14="http://schemas.microsoft.com/office/powerpoint/2010/main" val="3870425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providing these terms, the students came up with the examples on the wall. None were the same, but it showed that they were thinking deeply about how these terms/concepts related to each other.</a:t>
            </a:r>
          </a:p>
          <a:p>
            <a:endParaRPr lang="en-US" dirty="0"/>
          </a:p>
          <a:p>
            <a:endParaRPr lang="en-US" dirty="0"/>
          </a:p>
        </p:txBody>
      </p:sp>
      <p:sp>
        <p:nvSpPr>
          <p:cNvPr id="4" name="Slide Number Placeholder 3"/>
          <p:cNvSpPr>
            <a:spLocks noGrp="1"/>
          </p:cNvSpPr>
          <p:nvPr>
            <p:ph type="sldNum" sz="quarter" idx="5"/>
          </p:nvPr>
        </p:nvSpPr>
        <p:spPr/>
        <p:txBody>
          <a:bodyPr/>
          <a:lstStyle/>
          <a:p>
            <a:fld id="{6E032C27-5C44-4958-977A-A33C9BDF367B}" type="slidenum">
              <a:rPr lang="en-US" smtClean="0"/>
              <a:t>12</a:t>
            </a:fld>
            <a:endParaRPr lang="en-US"/>
          </a:p>
        </p:txBody>
      </p:sp>
    </p:spTree>
    <p:extLst>
      <p:ext uri="{BB962C8B-B14F-4D97-AF65-F5344CB8AC3E}">
        <p14:creationId xmlns:p14="http://schemas.microsoft.com/office/powerpoint/2010/main" val="59904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1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0D_921C93BF.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su.edu/institute-teaching-and-learning/active-learn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ysu.edu/institute-teaching-and-learning/teacher-designs-instruction-help-students-see-connections-prior" TargetMode="External"/><Relationship Id="rId5" Type="http://schemas.openxmlformats.org/officeDocument/2006/relationships/hyperlink" Target="https://www.celt.iastate.edu/instructional-strategies/evaluating-teaching/classroom-assessment-techniques-quick-strategies-to-check-student-learning-in-class/" TargetMode="External"/><Relationship Id="rId4" Type="http://schemas.openxmlformats.org/officeDocument/2006/relationships/hyperlink" Target="chrome-extension://efaidnbmnnnibpcajpcglclefindmkaj/https:/www.pnas.org/doi/pdf/10.1073/pnas.131903011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su.edu/institute-teaching-and-learning/teacher-designs-instruction-help-students-see-connections-prio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linkedin.com/pulse/how-experts-differ-from-novices-andreea-tau/" TargetMode="External"/><Relationship Id="rId5" Type="http://schemas.openxmlformats.org/officeDocument/2006/relationships/hyperlink" Target="https://teachanywhere.byu.edu/concept-mapping" TargetMode="External"/><Relationship Id="rId4" Type="http://schemas.openxmlformats.org/officeDocument/2006/relationships/hyperlink" Target="https://ysu.edu/institute-teaching-and-learning/principles-good-practice-teachin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3315031" y="1380754"/>
            <a:ext cx="5561938" cy="2513516"/>
          </a:xfrm>
        </p:spPr>
        <p:txBody>
          <a:bodyPr>
            <a:normAutofit/>
          </a:bodyPr>
          <a:lstStyle/>
          <a:p>
            <a:r>
              <a:rPr lang="en-US" dirty="0">
                <a:cs typeface="Calibri Light"/>
              </a:rPr>
              <a:t>E is for </a:t>
            </a:r>
            <a:br>
              <a:rPr lang="en-US" dirty="0">
                <a:cs typeface="Calibri Light"/>
              </a:rPr>
            </a:br>
            <a:r>
              <a:rPr lang="en-US" dirty="0">
                <a:cs typeface="Calibri Light"/>
              </a:rPr>
              <a:t>Evidence-Based</a:t>
            </a:r>
          </a:p>
        </p:txBody>
      </p:sp>
      <p:sp>
        <p:nvSpPr>
          <p:cNvPr id="3" name="Subtitle 2"/>
          <p:cNvSpPr>
            <a:spLocks noGrp="1"/>
          </p:cNvSpPr>
          <p:nvPr>
            <p:ph type="subTitle" idx="1"/>
          </p:nvPr>
        </p:nvSpPr>
        <p:spPr>
          <a:xfrm>
            <a:off x="3315031" y="4076802"/>
            <a:ext cx="5561938" cy="1534587"/>
          </a:xfrm>
        </p:spPr>
        <p:txBody>
          <a:bodyPr vert="horz" lIns="91440" tIns="45720" rIns="91440" bIns="45720" rtlCol="0">
            <a:normAutofit/>
          </a:bodyPr>
          <a:lstStyle/>
          <a:p>
            <a:r>
              <a:rPr lang="en-US" dirty="0">
                <a:cs typeface="Calibri"/>
              </a:rPr>
              <a:t>Intro and Tips for the TEACH Principles</a:t>
            </a:r>
            <a:endParaRPr lang="en-US" dirty="0"/>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ncept Mapping – Learning Strategies Center">
            <a:extLst>
              <a:ext uri="{FF2B5EF4-FFF2-40B4-BE49-F238E27FC236}">
                <a16:creationId xmlns:a16="http://schemas.microsoft.com/office/drawing/2014/main" id="{A915DC9E-791A-40E5-B6E1-7CBFA7181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512" y="0"/>
            <a:ext cx="9832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51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2C84D4F3-1E7E-49E8-AF2E-D285366339E8}"/>
              </a:ext>
            </a:extLst>
          </p:cNvPr>
          <p:cNvCxnSpPr>
            <a:cxnSpLocks/>
          </p:cNvCxnSpPr>
          <p:nvPr/>
        </p:nvCxnSpPr>
        <p:spPr>
          <a:xfrm flipV="1">
            <a:off x="5078135" y="5586392"/>
            <a:ext cx="3377968" cy="36357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Concept Mapping – Learning Strategies Center">
            <a:extLst>
              <a:ext uri="{FF2B5EF4-FFF2-40B4-BE49-F238E27FC236}">
                <a16:creationId xmlns:a16="http://schemas.microsoft.com/office/drawing/2014/main" id="{A915DC9E-791A-40E5-B6E1-7CBFA7181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025" y="0"/>
            <a:ext cx="98329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582DF5A-2731-4383-8B78-19B74FDC3A53}"/>
              </a:ext>
            </a:extLst>
          </p:cNvPr>
          <p:cNvSpPr txBox="1"/>
          <p:nvPr/>
        </p:nvSpPr>
        <p:spPr>
          <a:xfrm>
            <a:off x="578841" y="315144"/>
            <a:ext cx="2055302" cy="1754326"/>
          </a:xfrm>
          <a:prstGeom prst="rect">
            <a:avLst/>
          </a:prstGeom>
          <a:solidFill>
            <a:srgbClr val="FFFF00"/>
          </a:solidFill>
        </p:spPr>
        <p:txBody>
          <a:bodyPr wrap="square" rtlCol="0">
            <a:spAutoFit/>
          </a:bodyPr>
          <a:lstStyle/>
          <a:p>
            <a:pPr algn="ctr"/>
            <a:r>
              <a:rPr lang="en-US" sz="3600" dirty="0"/>
              <a:t>Terms I’m going to give you</a:t>
            </a:r>
          </a:p>
        </p:txBody>
      </p:sp>
      <p:sp>
        <p:nvSpPr>
          <p:cNvPr id="4" name="TextBox 3">
            <a:extLst>
              <a:ext uri="{FF2B5EF4-FFF2-40B4-BE49-F238E27FC236}">
                <a16:creationId xmlns:a16="http://schemas.microsoft.com/office/drawing/2014/main" id="{EF72117C-AC3E-405B-88F2-912E902B7B63}"/>
              </a:ext>
            </a:extLst>
          </p:cNvPr>
          <p:cNvSpPr txBox="1"/>
          <p:nvPr/>
        </p:nvSpPr>
        <p:spPr>
          <a:xfrm>
            <a:off x="84749" y="4138939"/>
            <a:ext cx="2549394" cy="1200329"/>
          </a:xfrm>
          <a:prstGeom prst="rect">
            <a:avLst/>
          </a:prstGeom>
          <a:solidFill>
            <a:srgbClr val="FFFF00"/>
          </a:solidFill>
        </p:spPr>
        <p:txBody>
          <a:bodyPr wrap="square" rtlCol="0">
            <a:spAutoFit/>
          </a:bodyPr>
          <a:lstStyle/>
          <a:p>
            <a:pPr algn="ctr"/>
            <a:r>
              <a:rPr lang="en-US" sz="3600" dirty="0"/>
              <a:t>Connections with arrows</a:t>
            </a:r>
          </a:p>
        </p:txBody>
      </p:sp>
      <p:sp>
        <p:nvSpPr>
          <p:cNvPr id="5" name="TextBox 4">
            <a:extLst>
              <a:ext uri="{FF2B5EF4-FFF2-40B4-BE49-F238E27FC236}">
                <a16:creationId xmlns:a16="http://schemas.microsoft.com/office/drawing/2014/main" id="{A64909E2-1E3F-475E-AF65-63ECA2F532A5}"/>
              </a:ext>
            </a:extLst>
          </p:cNvPr>
          <p:cNvSpPr txBox="1"/>
          <p:nvPr/>
        </p:nvSpPr>
        <p:spPr>
          <a:xfrm>
            <a:off x="3029283" y="5586392"/>
            <a:ext cx="4520809" cy="1200329"/>
          </a:xfrm>
          <a:prstGeom prst="rect">
            <a:avLst/>
          </a:prstGeom>
          <a:solidFill>
            <a:srgbClr val="FFFF00"/>
          </a:solidFill>
        </p:spPr>
        <p:txBody>
          <a:bodyPr wrap="square" rtlCol="0">
            <a:spAutoFit/>
          </a:bodyPr>
          <a:lstStyle/>
          <a:p>
            <a:pPr algn="ctr"/>
            <a:r>
              <a:rPr lang="en-US" sz="3600" dirty="0"/>
              <a:t>“Linking terms” – help connect ideas</a:t>
            </a:r>
          </a:p>
        </p:txBody>
      </p:sp>
      <p:cxnSp>
        <p:nvCxnSpPr>
          <p:cNvPr id="6" name="Straight Arrow Connector 5">
            <a:extLst>
              <a:ext uri="{FF2B5EF4-FFF2-40B4-BE49-F238E27FC236}">
                <a16:creationId xmlns:a16="http://schemas.microsoft.com/office/drawing/2014/main" id="{07EE45C5-BD7E-4E55-ACAC-FF47D1566B57}"/>
              </a:ext>
            </a:extLst>
          </p:cNvPr>
          <p:cNvCxnSpPr/>
          <p:nvPr/>
        </p:nvCxnSpPr>
        <p:spPr>
          <a:xfrm>
            <a:off x="2634143" y="1192307"/>
            <a:ext cx="1619075"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F107D27-84CA-4D55-A2D4-7FF5952F34A3}"/>
              </a:ext>
            </a:extLst>
          </p:cNvPr>
          <p:cNvCxnSpPr>
            <a:cxnSpLocks/>
          </p:cNvCxnSpPr>
          <p:nvPr/>
        </p:nvCxnSpPr>
        <p:spPr>
          <a:xfrm flipV="1">
            <a:off x="1133912" y="3280095"/>
            <a:ext cx="1895371" cy="86970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83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B0BE206-D2A2-40F2-8E3A-7D54CB631982}"/>
              </a:ext>
            </a:extLst>
          </p:cNvPr>
          <p:cNvGraphicFramePr/>
          <p:nvPr/>
        </p:nvGraphicFramePr>
        <p:xfrm>
          <a:off x="206928" y="249883"/>
          <a:ext cx="11778143" cy="654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6966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AFDB56EA-53E7-46E5-86A0-1952DD827B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609"/>
          <a:stretch/>
        </p:blipFill>
        <p:spPr bwMode="auto">
          <a:xfrm>
            <a:off x="8261848" y="3126997"/>
            <a:ext cx="3837963" cy="3584308"/>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descr="Two speech bubbles">
            <a:extLst>
              <a:ext uri="{FF2B5EF4-FFF2-40B4-BE49-F238E27FC236}">
                <a16:creationId xmlns:a16="http://schemas.microsoft.com/office/drawing/2014/main" id="{C8EC3D6B-D5F1-43B9-920A-4CF6D024D2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525" y="2448112"/>
            <a:ext cx="5283966" cy="5283966"/>
          </a:xfrm>
          <a:prstGeom prst="rect">
            <a:avLst/>
          </a:prstGeom>
        </p:spPr>
      </p:pic>
      <p:sp>
        <p:nvSpPr>
          <p:cNvPr id="21" name="TextBox 20">
            <a:extLst>
              <a:ext uri="{FF2B5EF4-FFF2-40B4-BE49-F238E27FC236}">
                <a16:creationId xmlns:a16="http://schemas.microsoft.com/office/drawing/2014/main" id="{1114CAF3-34E2-4D79-A917-7ED6A603ECEC}"/>
              </a:ext>
            </a:extLst>
          </p:cNvPr>
          <p:cNvSpPr txBox="1"/>
          <p:nvPr/>
        </p:nvSpPr>
        <p:spPr>
          <a:xfrm>
            <a:off x="3583615" y="4769302"/>
            <a:ext cx="3929353" cy="1384995"/>
          </a:xfrm>
          <a:prstGeom prst="rect">
            <a:avLst/>
          </a:prstGeom>
          <a:noFill/>
        </p:spPr>
        <p:txBody>
          <a:bodyPr wrap="square">
            <a:spAutoFit/>
          </a:bodyPr>
          <a:lstStyle/>
          <a:p>
            <a:pPr lvl="0" algn="ctr">
              <a:lnSpc>
                <a:spcPct val="100000"/>
              </a:lnSpc>
            </a:pPr>
            <a:r>
              <a:rPr lang="en-US" sz="2800">
                <a:latin typeface="Lato" panose="020F0502020204030203" pitchFamily="34" charset="0"/>
              </a:rPr>
              <a:t>Complete a feedback card or fill out a feedback form online. </a:t>
            </a:r>
          </a:p>
        </p:txBody>
      </p:sp>
      <p:grpSp>
        <p:nvGrpSpPr>
          <p:cNvPr id="25" name="Group 24">
            <a:extLst>
              <a:ext uri="{FF2B5EF4-FFF2-40B4-BE49-F238E27FC236}">
                <a16:creationId xmlns:a16="http://schemas.microsoft.com/office/drawing/2014/main" id="{AB8E40C7-40EB-4A74-8603-16F8B878E021}"/>
              </a:ext>
            </a:extLst>
          </p:cNvPr>
          <p:cNvGrpSpPr/>
          <p:nvPr/>
        </p:nvGrpSpPr>
        <p:grpSpPr>
          <a:xfrm>
            <a:off x="5374457" y="65227"/>
            <a:ext cx="6817543" cy="3045823"/>
            <a:chOff x="-383094" y="383177"/>
            <a:chExt cx="6926507" cy="3045823"/>
          </a:xfrm>
        </p:grpSpPr>
        <p:sp>
          <p:nvSpPr>
            <p:cNvPr id="24" name="Rectangle 23">
              <a:extLst>
                <a:ext uri="{FF2B5EF4-FFF2-40B4-BE49-F238E27FC236}">
                  <a16:creationId xmlns:a16="http://schemas.microsoft.com/office/drawing/2014/main" id="{0DF6685A-801A-449E-A52C-03349B88B1FB}"/>
                </a:ext>
              </a:extLst>
            </p:cNvPr>
            <p:cNvSpPr/>
            <p:nvPr/>
          </p:nvSpPr>
          <p:spPr>
            <a:xfrm>
              <a:off x="0" y="383177"/>
              <a:ext cx="6543413" cy="3045823"/>
            </a:xfrm>
            <a:prstGeom prst="rect">
              <a:avLst/>
            </a:prstGeom>
            <a:solidFill>
              <a:srgbClr val="AA1F2E"/>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19" name="Graphic 18" descr="Graph and note paper pads with pencil">
              <a:extLst>
                <a:ext uri="{FF2B5EF4-FFF2-40B4-BE49-F238E27FC236}">
                  <a16:creationId xmlns:a16="http://schemas.microsoft.com/office/drawing/2014/main" id="{77C5F773-8A93-47A5-94AB-95C1B0AB77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3094" y="478427"/>
              <a:ext cx="2868234" cy="2856419"/>
            </a:xfrm>
            <a:prstGeom prst="rect">
              <a:avLst/>
            </a:prstGeom>
          </p:spPr>
        </p:pic>
        <p:sp>
          <p:nvSpPr>
            <p:cNvPr id="23" name="TextBox 22">
              <a:extLst>
                <a:ext uri="{FF2B5EF4-FFF2-40B4-BE49-F238E27FC236}">
                  <a16:creationId xmlns:a16="http://schemas.microsoft.com/office/drawing/2014/main" id="{B671E7AF-20E0-4149-8B11-5D0FCFB3F03C}"/>
                </a:ext>
              </a:extLst>
            </p:cNvPr>
            <p:cNvSpPr txBox="1"/>
            <p:nvPr/>
          </p:nvSpPr>
          <p:spPr>
            <a:xfrm>
              <a:off x="1928227" y="611410"/>
              <a:ext cx="4582558" cy="2677656"/>
            </a:xfrm>
            <a:prstGeom prst="rect">
              <a:avLst/>
            </a:prstGeom>
            <a:noFill/>
          </p:spPr>
          <p:txBody>
            <a:bodyPr wrap="square" lIns="91440" tIns="45720" rIns="91440" bIns="45720" anchor="t">
              <a:spAutoFit/>
            </a:bodyPr>
            <a:lstStyle/>
            <a:p>
              <a:pPr algn="ctr"/>
              <a:r>
                <a:rPr lang="en-US" sz="2800">
                  <a:solidFill>
                    <a:schemeClr val="bg1"/>
                  </a:solidFill>
                  <a:latin typeface="Arial Black"/>
                </a:rPr>
                <a:t>DID YOU SIGN-IN?</a:t>
              </a:r>
              <a:br>
                <a:rPr lang="en-US" sz="2800">
                  <a:latin typeface="Lato" panose="020F0502020204030203" pitchFamily="34" charset="0"/>
                </a:rPr>
              </a:br>
              <a:br>
                <a:rPr lang="en-US" sz="2000">
                  <a:latin typeface="Lato" panose="020F0502020204030203" pitchFamily="34" charset="0"/>
                </a:rPr>
              </a:br>
              <a:r>
                <a:rPr lang="en-US" sz="2400">
                  <a:solidFill>
                    <a:schemeClr val="bg1"/>
                  </a:solidFill>
                  <a:latin typeface="Lato"/>
                  <a:ea typeface="Lato"/>
                  <a:cs typeface="Lato"/>
                </a:rPr>
                <a:t>Engage with ITL 3 times this fall through workshops, book club, podcast groups, or consults and receive a $25 gift card.</a:t>
              </a:r>
            </a:p>
          </p:txBody>
        </p:sp>
      </p:grpSp>
      <p:sp>
        <p:nvSpPr>
          <p:cNvPr id="32" name="TextBox 31">
            <a:extLst>
              <a:ext uri="{FF2B5EF4-FFF2-40B4-BE49-F238E27FC236}">
                <a16:creationId xmlns:a16="http://schemas.microsoft.com/office/drawing/2014/main" id="{8C8F116F-BF8F-4EA8-A388-E9C2A36E23AF}"/>
              </a:ext>
            </a:extLst>
          </p:cNvPr>
          <p:cNvSpPr txBox="1"/>
          <p:nvPr/>
        </p:nvSpPr>
        <p:spPr>
          <a:xfrm>
            <a:off x="135442" y="1872408"/>
            <a:ext cx="5342331" cy="1015663"/>
          </a:xfrm>
          <a:prstGeom prst="rect">
            <a:avLst/>
          </a:prstGeom>
          <a:noFill/>
        </p:spPr>
        <p:txBody>
          <a:bodyPr wrap="square" rtlCol="0">
            <a:spAutoFit/>
          </a:bodyPr>
          <a:lstStyle/>
          <a:p>
            <a:pPr algn="ctr"/>
            <a:r>
              <a:rPr lang="en-US" sz="6000">
                <a:latin typeface="Arial Black" panose="020B0A04020102020204" pitchFamily="34" charset="0"/>
              </a:rPr>
              <a:t>THANK YOU</a:t>
            </a:r>
          </a:p>
        </p:txBody>
      </p:sp>
      <p:sp>
        <p:nvSpPr>
          <p:cNvPr id="38" name="TextBox 37">
            <a:extLst>
              <a:ext uri="{FF2B5EF4-FFF2-40B4-BE49-F238E27FC236}">
                <a16:creationId xmlns:a16="http://schemas.microsoft.com/office/drawing/2014/main" id="{F8FE7C56-424E-4D5E-A2E1-149D8B3FCE47}"/>
              </a:ext>
            </a:extLst>
          </p:cNvPr>
          <p:cNvSpPr txBox="1"/>
          <p:nvPr/>
        </p:nvSpPr>
        <p:spPr>
          <a:xfrm>
            <a:off x="155483" y="2692152"/>
            <a:ext cx="5342331" cy="461665"/>
          </a:xfrm>
          <a:prstGeom prst="rect">
            <a:avLst/>
          </a:prstGeom>
          <a:noFill/>
        </p:spPr>
        <p:txBody>
          <a:bodyPr wrap="square" rtlCol="0">
            <a:spAutoFit/>
          </a:bodyPr>
          <a:lstStyle/>
          <a:p>
            <a:pPr algn="ctr"/>
            <a:r>
              <a:rPr lang="en-US" sz="2400">
                <a:latin typeface="Lato" panose="020F0502020204030203" pitchFamily="34" charset="0"/>
              </a:rPr>
              <a:t>for joining us today! Before you go…</a:t>
            </a:r>
          </a:p>
        </p:txBody>
      </p:sp>
      <p:pic>
        <p:nvPicPr>
          <p:cNvPr id="35" name="Graphic 34" descr="Chevron arrows with solid fill">
            <a:extLst>
              <a:ext uri="{FF2B5EF4-FFF2-40B4-BE49-F238E27FC236}">
                <a16:creationId xmlns:a16="http://schemas.microsoft.com/office/drawing/2014/main" id="{0FEB694D-D4D0-4D11-8C18-C780EE29B7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14057" y="5071458"/>
            <a:ext cx="914400" cy="914400"/>
          </a:xfrm>
          <a:prstGeom prst="rect">
            <a:avLst/>
          </a:prstGeom>
        </p:spPr>
      </p:pic>
      <p:pic>
        <p:nvPicPr>
          <p:cNvPr id="43" name="Picture 42" descr="A picture containing shape&#10;&#10;Description automatically generated">
            <a:extLst>
              <a:ext uri="{FF2B5EF4-FFF2-40B4-BE49-F238E27FC236}">
                <a16:creationId xmlns:a16="http://schemas.microsoft.com/office/drawing/2014/main" id="{400FD36F-B589-4934-8440-A0A71AB45C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73904" y="294627"/>
            <a:ext cx="2093422" cy="1512497"/>
          </a:xfrm>
          <a:prstGeom prst="rect">
            <a:avLst/>
          </a:prstGeom>
        </p:spPr>
      </p:pic>
    </p:spTree>
    <p:extLst>
      <p:ext uri="{BB962C8B-B14F-4D97-AF65-F5344CB8AC3E}">
        <p14:creationId xmlns:p14="http://schemas.microsoft.com/office/powerpoint/2010/main" val="2492978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65C19-92B9-E6EB-967C-5735DFA20E9A}"/>
              </a:ext>
            </a:extLst>
          </p:cNvPr>
          <p:cNvSpPr>
            <a:spLocks noGrp="1"/>
          </p:cNvSpPr>
          <p:nvPr>
            <p:ph type="title"/>
          </p:nvPr>
        </p:nvSpPr>
        <p:spPr>
          <a:xfrm>
            <a:off x="686834" y="1153572"/>
            <a:ext cx="3200400" cy="4461163"/>
          </a:xfrm>
        </p:spPr>
        <p:txBody>
          <a:bodyPr>
            <a:normAutofit/>
          </a:bodyPr>
          <a:lstStyle/>
          <a:p>
            <a:r>
              <a:rPr lang="en-US" b="1">
                <a:solidFill>
                  <a:srgbClr val="FFFFFF"/>
                </a:solidFill>
                <a:cs typeface="Calibri Light"/>
              </a:rPr>
              <a:t>What are the TEACH Principles?</a:t>
            </a:r>
            <a:endParaRPr lang="en-US" b="1">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96E0975-17D0-155E-3F89-AB4CEFE1B2DD}"/>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cs typeface="Calibri"/>
              </a:rPr>
              <a:t>Developed by the Senate Teaching and Learning Committee</a:t>
            </a:r>
          </a:p>
          <a:p>
            <a:r>
              <a:rPr lang="en-US" dirty="0">
                <a:cs typeface="Calibri"/>
              </a:rPr>
              <a:t>Academic Senate endorsed spring 2022</a:t>
            </a:r>
          </a:p>
          <a:p>
            <a:r>
              <a:rPr lang="en-US" dirty="0">
                <a:cs typeface="Calibri"/>
              </a:rPr>
              <a:t>"Principles of Good Practice in Teaching"</a:t>
            </a:r>
          </a:p>
          <a:p>
            <a:r>
              <a:rPr lang="en-US" dirty="0">
                <a:cs typeface="Calibri"/>
              </a:rPr>
              <a:t>Based in:</a:t>
            </a:r>
          </a:p>
          <a:p>
            <a:pPr lvl="1"/>
            <a:r>
              <a:rPr lang="en-US" dirty="0">
                <a:cs typeface="Calibri"/>
              </a:rPr>
              <a:t>Need for a better "definition" of good teaching</a:t>
            </a:r>
          </a:p>
          <a:p>
            <a:pPr lvl="1"/>
            <a:r>
              <a:rPr lang="en-US" dirty="0">
                <a:cs typeface="Calibri"/>
              </a:rPr>
              <a:t>Literature around best practices</a:t>
            </a:r>
          </a:p>
        </p:txBody>
      </p:sp>
    </p:spTree>
    <p:extLst>
      <p:ext uri="{BB962C8B-B14F-4D97-AF65-F5344CB8AC3E}">
        <p14:creationId xmlns:p14="http://schemas.microsoft.com/office/powerpoint/2010/main" val="62359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614EBB0-DC20-4678-BC85-392803C594C2}"/>
              </a:ext>
            </a:extLst>
          </p:cNvPr>
          <p:cNvGrpSpPr/>
          <p:nvPr/>
        </p:nvGrpSpPr>
        <p:grpSpPr>
          <a:xfrm>
            <a:off x="8546" y="1349114"/>
            <a:ext cx="13827853" cy="4005675"/>
            <a:chOff x="0" y="1349114"/>
            <a:chExt cx="13827853" cy="4005675"/>
          </a:xfrm>
        </p:grpSpPr>
        <p:grpSp>
          <p:nvGrpSpPr>
            <p:cNvPr id="23" name="Group 22">
              <a:extLst>
                <a:ext uri="{FF2B5EF4-FFF2-40B4-BE49-F238E27FC236}">
                  <a16:creationId xmlns:a16="http://schemas.microsoft.com/office/drawing/2014/main" id="{FC6DF37C-2FDB-45AA-B85C-D0A3ACE0E988}"/>
                </a:ext>
              </a:extLst>
            </p:cNvPr>
            <p:cNvGrpSpPr/>
            <p:nvPr/>
          </p:nvGrpSpPr>
          <p:grpSpPr>
            <a:xfrm>
              <a:off x="0" y="1349114"/>
              <a:ext cx="12192000" cy="2661002"/>
              <a:chOff x="0" y="3689643"/>
              <a:chExt cx="12192000" cy="2661002"/>
            </a:xfrm>
          </p:grpSpPr>
          <p:grpSp>
            <p:nvGrpSpPr>
              <p:cNvPr id="21" name="Group 20">
                <a:extLst>
                  <a:ext uri="{FF2B5EF4-FFF2-40B4-BE49-F238E27FC236}">
                    <a16:creationId xmlns:a16="http://schemas.microsoft.com/office/drawing/2014/main" id="{B046F5F8-8F66-4C4E-A072-8F08E039A09B}"/>
                  </a:ext>
                </a:extLst>
              </p:cNvPr>
              <p:cNvGrpSpPr/>
              <p:nvPr/>
            </p:nvGrpSpPr>
            <p:grpSpPr>
              <a:xfrm>
                <a:off x="0" y="4002751"/>
                <a:ext cx="12192000" cy="2347894"/>
                <a:chOff x="-1" y="3076964"/>
                <a:chExt cx="12192000" cy="2347894"/>
              </a:xfrm>
            </p:grpSpPr>
            <p:sp>
              <p:nvSpPr>
                <p:cNvPr id="4" name="TextBox 3">
                  <a:extLst>
                    <a:ext uri="{FF2B5EF4-FFF2-40B4-BE49-F238E27FC236}">
                      <a16:creationId xmlns:a16="http://schemas.microsoft.com/office/drawing/2014/main" id="{21A743A3-9A10-434E-A91D-80E0F52D1DB4}"/>
                    </a:ext>
                  </a:extLst>
                </p:cNvPr>
                <p:cNvSpPr txBox="1"/>
                <p:nvPr/>
              </p:nvSpPr>
              <p:spPr>
                <a:xfrm>
                  <a:off x="299204" y="3076964"/>
                  <a:ext cx="11593586" cy="2292935"/>
                </a:xfrm>
                <a:prstGeom prst="rect">
                  <a:avLst/>
                </a:prstGeom>
                <a:noFill/>
              </p:spPr>
              <p:txBody>
                <a:bodyPr wrap="square" rtlCol="0">
                  <a:spAutoFit/>
                </a:bodyPr>
                <a:lstStyle/>
                <a:p>
                  <a:pPr algn="ctr"/>
                  <a:r>
                    <a:rPr lang="en-US" sz="14300" dirty="0">
                      <a:latin typeface="Arial Black" panose="020B0A04020102020204" pitchFamily="34" charset="0"/>
                    </a:rPr>
                    <a:t>TEACH</a:t>
                  </a:r>
                </a:p>
              </p:txBody>
            </p:sp>
            <p:sp>
              <p:nvSpPr>
                <p:cNvPr id="2" name="TextBox 1">
                  <a:extLst>
                    <a:ext uri="{FF2B5EF4-FFF2-40B4-BE49-F238E27FC236}">
                      <a16:creationId xmlns:a16="http://schemas.microsoft.com/office/drawing/2014/main" id="{C48E485D-EEA8-480B-9F16-0953F408D350}"/>
                    </a:ext>
                  </a:extLst>
                </p:cNvPr>
                <p:cNvSpPr txBox="1"/>
                <p:nvPr/>
              </p:nvSpPr>
              <p:spPr>
                <a:xfrm>
                  <a:off x="-1" y="5024748"/>
                  <a:ext cx="12192000" cy="400110"/>
                </a:xfrm>
                <a:prstGeom prst="rect">
                  <a:avLst/>
                </a:prstGeom>
                <a:noFill/>
              </p:spPr>
              <p:txBody>
                <a:bodyPr wrap="square" rtlCol="0">
                  <a:spAutoFit/>
                </a:bodyPr>
                <a:lstStyle/>
                <a:p>
                  <a:pPr algn="ctr"/>
                  <a:r>
                    <a:rPr lang="en-US" sz="2000">
                      <a:latin typeface="Lato" panose="020F0502020204030203" pitchFamily="34" charset="0"/>
                    </a:rPr>
                    <a:t>TRANSPARENT│EVIDENCE-BASED │ ASPIRATIONAL │ COMMUNICATIVE │ HUMANE     </a:t>
                  </a:r>
                </a:p>
              </p:txBody>
            </p:sp>
          </p:grpSp>
          <p:pic>
            <p:nvPicPr>
              <p:cNvPr id="22" name="Picture 21" descr="A picture containing shape&#10;&#10;Description automatically generated">
                <a:extLst>
                  <a:ext uri="{FF2B5EF4-FFF2-40B4-BE49-F238E27FC236}">
                    <a16:creationId xmlns:a16="http://schemas.microsoft.com/office/drawing/2014/main" id="{77C8CCD6-A292-44FF-9714-D1443327C939}"/>
                  </a:ext>
                </a:extLst>
              </p:cNvPr>
              <p:cNvPicPr>
                <a:picLocks noChangeAspect="1"/>
              </p:cNvPicPr>
              <p:nvPr/>
            </p:nvPicPr>
            <p:blipFill rotWithShape="1">
              <a:blip r:embed="rId3">
                <a:extLst>
                  <a:ext uri="{28A0092B-C50C-407E-A947-70E740481C1C}">
                    <a14:useLocalDpi xmlns:a14="http://schemas.microsoft.com/office/drawing/2010/main" val="0"/>
                  </a:ext>
                </a:extLst>
              </a:blip>
              <a:srcRect r="-5144" b="55662"/>
              <a:stretch/>
            </p:blipFill>
            <p:spPr>
              <a:xfrm>
                <a:off x="2173315" y="3689643"/>
                <a:ext cx="2292274" cy="698384"/>
              </a:xfrm>
              <a:prstGeom prst="rect">
                <a:avLst/>
              </a:prstGeom>
            </p:spPr>
          </p:pic>
        </p:grpSp>
        <p:sp>
          <p:nvSpPr>
            <p:cNvPr id="24" name="TextBox 23">
              <a:extLst>
                <a:ext uri="{FF2B5EF4-FFF2-40B4-BE49-F238E27FC236}">
                  <a16:creationId xmlns:a16="http://schemas.microsoft.com/office/drawing/2014/main" id="{00894CB2-24E7-465C-BE3E-ED2271A0B17F}"/>
                </a:ext>
              </a:extLst>
            </p:cNvPr>
            <p:cNvSpPr txBox="1"/>
            <p:nvPr/>
          </p:nvSpPr>
          <p:spPr>
            <a:xfrm>
              <a:off x="5203970" y="4549447"/>
              <a:ext cx="8623883" cy="646331"/>
            </a:xfrm>
            <a:prstGeom prst="rect">
              <a:avLst/>
            </a:prstGeom>
            <a:noFill/>
          </p:spPr>
          <p:txBody>
            <a:bodyPr wrap="square" rtlCol="0">
              <a:spAutoFit/>
            </a:bodyPr>
            <a:lstStyle/>
            <a:p>
              <a:pPr algn="ctr"/>
              <a:r>
                <a:rPr lang="en-US" sz="3600" dirty="0">
                  <a:latin typeface="Lato" panose="020F0502020204030203" pitchFamily="34" charset="0"/>
                </a:rPr>
                <a:t>ysu.edu/</a:t>
              </a:r>
              <a:r>
                <a:rPr lang="en-US" sz="3600" dirty="0">
                  <a:solidFill>
                    <a:srgbClr val="AA1F2E"/>
                  </a:solidFill>
                  <a:latin typeface="Lato" panose="020F0502020204030203" pitchFamily="34" charset="0"/>
                </a:rPr>
                <a:t>TEACH</a:t>
              </a:r>
            </a:p>
          </p:txBody>
        </p:sp>
        <p:pic>
          <p:nvPicPr>
            <p:cNvPr id="28" name="Graphic 27" descr="Laptop with solid fill">
              <a:extLst>
                <a:ext uri="{FF2B5EF4-FFF2-40B4-BE49-F238E27FC236}">
                  <a16:creationId xmlns:a16="http://schemas.microsoft.com/office/drawing/2014/main" id="{EEB5E958-4A00-4AC7-86D4-20AD934F52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2832" y="4549447"/>
              <a:ext cx="805342" cy="805342"/>
            </a:xfrm>
            <a:prstGeom prst="rect">
              <a:avLst/>
            </a:prstGeom>
          </p:spPr>
        </p:pic>
      </p:grpSp>
    </p:spTree>
    <p:extLst>
      <p:ext uri="{BB962C8B-B14F-4D97-AF65-F5344CB8AC3E}">
        <p14:creationId xmlns:p14="http://schemas.microsoft.com/office/powerpoint/2010/main" val="109083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5E426-FFCA-43B0-A87D-1C42B5EF0C7A}"/>
              </a:ext>
            </a:extLst>
          </p:cNvPr>
          <p:cNvSpPr>
            <a:spLocks noGrp="1"/>
          </p:cNvSpPr>
          <p:nvPr>
            <p:ph type="title"/>
          </p:nvPr>
        </p:nvSpPr>
        <p:spPr>
          <a:xfrm>
            <a:off x="1171074" y="1396686"/>
            <a:ext cx="3240506" cy="4064628"/>
          </a:xfrm>
        </p:spPr>
        <p:txBody>
          <a:bodyPr>
            <a:normAutofit/>
          </a:bodyPr>
          <a:lstStyle/>
          <a:p>
            <a:r>
              <a:rPr lang="en-US" b="1">
                <a:solidFill>
                  <a:srgbClr val="FFFFFF"/>
                </a:solidFill>
              </a:rPr>
              <a:t>Evidence-Based Teaching</a:t>
            </a:r>
          </a:p>
        </p:txBody>
      </p:sp>
      <p:sp>
        <p:nvSpPr>
          <p:cNvPr id="25" name="Arc 2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5CCDD8D-10B1-4E36-871A-7566EE23D8FC}"/>
              </a:ext>
            </a:extLst>
          </p:cNvPr>
          <p:cNvSpPr>
            <a:spLocks noGrp="1"/>
          </p:cNvSpPr>
          <p:nvPr>
            <p:ph idx="1"/>
          </p:nvPr>
        </p:nvSpPr>
        <p:spPr>
          <a:xfrm>
            <a:off x="5370153" y="1526033"/>
            <a:ext cx="5536397" cy="3935281"/>
          </a:xfrm>
        </p:spPr>
        <p:txBody>
          <a:bodyPr vert="horz" lIns="91440" tIns="45720" rIns="91440" bIns="45720" rtlCol="0">
            <a:normAutofit/>
          </a:bodyPr>
          <a:lstStyle/>
          <a:p>
            <a:pPr marL="0" indent="0">
              <a:buNone/>
            </a:pPr>
            <a:r>
              <a:rPr lang="en-US" sz="1800"/>
              <a:t>EBTs are strategies that have been proven to:</a:t>
            </a:r>
          </a:p>
          <a:p>
            <a:r>
              <a:rPr lang="en-US" sz="1800"/>
              <a:t>Deepen learning</a:t>
            </a:r>
          </a:p>
          <a:p>
            <a:r>
              <a:rPr lang="en-US" sz="1800"/>
              <a:t>Increase retention</a:t>
            </a:r>
          </a:p>
          <a:p>
            <a:r>
              <a:rPr lang="en-US" sz="1800"/>
              <a:t>Promote equity </a:t>
            </a:r>
          </a:p>
          <a:p>
            <a:pPr marL="0" indent="0">
              <a:buNone/>
            </a:pPr>
            <a:endParaRPr lang="en-US" sz="1800"/>
          </a:p>
          <a:p>
            <a:pPr marL="0" indent="0">
              <a:buNone/>
            </a:pPr>
            <a:r>
              <a:rPr lang="en-US" sz="1800"/>
              <a:t>There are a lot of evidence-based practices, so you can find options that fit your teaching style and discipline.</a:t>
            </a:r>
          </a:p>
          <a:p>
            <a:pPr marL="0" indent="0">
              <a:buNone/>
            </a:pPr>
            <a:endParaRPr lang="en-US" sz="1800"/>
          </a:p>
          <a:p>
            <a:pPr marL="0" indent="0">
              <a:buNone/>
            </a:pPr>
            <a:r>
              <a:rPr lang="en-US" sz="1800"/>
              <a:t>They can take the guesswork out of which strategies to use!</a:t>
            </a:r>
          </a:p>
        </p:txBody>
      </p:sp>
    </p:spTree>
    <p:extLst>
      <p:ext uri="{BB962C8B-B14F-4D97-AF65-F5344CB8AC3E}">
        <p14:creationId xmlns:p14="http://schemas.microsoft.com/office/powerpoint/2010/main" val="245134636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45E426-FFCA-43B0-A87D-1C42B5EF0C7A}"/>
              </a:ext>
            </a:extLst>
          </p:cNvPr>
          <p:cNvSpPr>
            <a:spLocks noGrp="1"/>
          </p:cNvSpPr>
          <p:nvPr>
            <p:ph type="title"/>
          </p:nvPr>
        </p:nvSpPr>
        <p:spPr>
          <a:xfrm>
            <a:off x="838200" y="365125"/>
            <a:ext cx="10515600" cy="1325563"/>
          </a:xfrm>
        </p:spPr>
        <p:txBody>
          <a:bodyPr>
            <a:normAutofit/>
          </a:bodyPr>
          <a:lstStyle/>
          <a:p>
            <a:r>
              <a:rPr lang="en-US" b="1" dirty="0"/>
              <a:t>Evidence-Based Teaching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5CCDD8D-10B1-4E36-871A-7566EE23D8FC}"/>
              </a:ext>
            </a:extLst>
          </p:cNvPr>
          <p:cNvSpPr>
            <a:spLocks noGrp="1"/>
          </p:cNvSpPr>
          <p:nvPr>
            <p:ph idx="1"/>
          </p:nvPr>
        </p:nvSpPr>
        <p:spPr>
          <a:xfrm>
            <a:off x="838200" y="1825625"/>
            <a:ext cx="10515600" cy="4351338"/>
          </a:xfrm>
        </p:spPr>
        <p:txBody>
          <a:bodyPr vert="horz" lIns="91440" tIns="45720" rIns="91440" bIns="45720" rtlCol="0">
            <a:normAutofit/>
          </a:bodyPr>
          <a:lstStyle/>
          <a:p>
            <a:pPr marL="0" indent="0">
              <a:buNone/>
            </a:pPr>
            <a:r>
              <a:rPr lang="en-US" sz="2400"/>
              <a:t>A few easy-to-incorporate examples:</a:t>
            </a:r>
          </a:p>
          <a:p>
            <a:pPr marL="0" indent="0">
              <a:buNone/>
            </a:pPr>
            <a:r>
              <a:rPr lang="en-US" sz="2400" b="1">
                <a:hlinkClick r:id="rId3"/>
              </a:rPr>
              <a:t>Active Learning</a:t>
            </a:r>
            <a:r>
              <a:rPr lang="en-US" sz="2400"/>
              <a:t>: </a:t>
            </a:r>
            <a:r>
              <a:rPr lang="en-US" sz="2400">
                <a:hlinkClick r:id="rId4"/>
              </a:rPr>
              <a:t>Freeman et al.</a:t>
            </a:r>
            <a:r>
              <a:rPr lang="en-US" sz="2400"/>
              <a:t> (2014) found that just 10-15% of class time devoted to active learning has significant impacts. In a MWF course, that means as little as 5 minutes of discussion time can </a:t>
            </a:r>
          </a:p>
          <a:p>
            <a:pPr marL="0" indent="0">
              <a:buNone/>
            </a:pPr>
            <a:r>
              <a:rPr lang="en-US" sz="2400" b="1">
                <a:hlinkClick r:id="rId5"/>
              </a:rPr>
              <a:t>Classroom Assessment Techniques</a:t>
            </a:r>
            <a:r>
              <a:rPr lang="en-US" sz="2400"/>
              <a:t>: These short, formative assessment activities let you gauge student learning along the way (and before they need to demonstrate!)</a:t>
            </a:r>
          </a:p>
          <a:p>
            <a:pPr marL="0" indent="0">
              <a:buNone/>
            </a:pPr>
            <a:r>
              <a:rPr lang="en-US" sz="2400" b="1">
                <a:hlinkClick r:id="rId6"/>
              </a:rPr>
              <a:t>Advanced Organizers</a:t>
            </a:r>
            <a:r>
              <a:rPr lang="en-US" sz="2400" b="1"/>
              <a:t>:</a:t>
            </a:r>
            <a:r>
              <a:rPr lang="en-US" sz="2400"/>
              <a:t> Advanced organizers are themes, questions, and considerations for students to engage more in homework or course readings. Can be submitted for points, used as study guides, etc. (similar to guided notes and active reading documents)</a:t>
            </a:r>
            <a:endParaRPr lang="en-US" sz="2400" b="1"/>
          </a:p>
        </p:txBody>
      </p:sp>
    </p:spTree>
    <p:extLst>
      <p:ext uri="{BB962C8B-B14F-4D97-AF65-F5344CB8AC3E}">
        <p14:creationId xmlns:p14="http://schemas.microsoft.com/office/powerpoint/2010/main" val="1705701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45E426-FFCA-43B0-A87D-1C42B5EF0C7A}"/>
              </a:ext>
            </a:extLst>
          </p:cNvPr>
          <p:cNvSpPr>
            <a:spLocks noGrp="1"/>
          </p:cNvSpPr>
          <p:nvPr>
            <p:ph type="title"/>
          </p:nvPr>
        </p:nvSpPr>
        <p:spPr>
          <a:xfrm>
            <a:off x="838200" y="365125"/>
            <a:ext cx="10515600" cy="1325563"/>
          </a:xfrm>
        </p:spPr>
        <p:txBody>
          <a:bodyPr>
            <a:normAutofit/>
          </a:bodyPr>
          <a:lstStyle/>
          <a:p>
            <a:r>
              <a:rPr lang="en-US" b="1" dirty="0"/>
              <a:t>Evidence-Based Teaching Characteristics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5CCDD8D-10B1-4E36-871A-7566EE23D8FC}"/>
              </a:ext>
            </a:extLst>
          </p:cNvPr>
          <p:cNvSpPr>
            <a:spLocks noGrp="1"/>
          </p:cNvSpPr>
          <p:nvPr>
            <p:ph idx="1"/>
          </p:nvPr>
        </p:nvSpPr>
        <p:spPr>
          <a:xfrm>
            <a:off x="838200" y="2390861"/>
            <a:ext cx="10515600" cy="3786101"/>
          </a:xfrm>
        </p:spPr>
        <p:txBody>
          <a:bodyPr>
            <a:normAutofit/>
          </a:bodyPr>
          <a:lstStyle/>
          <a:p>
            <a:pPr>
              <a:buFont typeface="Arial" panose="020B0604020202020204" pitchFamily="34" charset="0"/>
              <a:buChar char="•"/>
            </a:pPr>
            <a:r>
              <a:rPr lang="en-US" b="0" i="0" u="none" strike="noStrike" dirty="0">
                <a:effectLst/>
              </a:rPr>
              <a:t>Uses a variety of student-centered strategies </a:t>
            </a:r>
          </a:p>
          <a:p>
            <a:pPr>
              <a:buFont typeface="Arial" panose="020B0604020202020204" pitchFamily="34" charset="0"/>
              <a:buChar char="•"/>
            </a:pPr>
            <a:r>
              <a:rPr lang="en-US" b="0" i="0" u="none" strike="noStrike" dirty="0">
                <a:effectLst/>
              </a:rPr>
              <a:t>Designs instruction to help students see connections to prior understanding</a:t>
            </a:r>
          </a:p>
          <a:p>
            <a:pPr>
              <a:buFont typeface="Arial" panose="020B0604020202020204" pitchFamily="34" charset="0"/>
              <a:buChar char="•"/>
            </a:pPr>
            <a:r>
              <a:rPr lang="en-US" b="0" i="0" u="none" strike="noStrike" dirty="0">
                <a:effectLst/>
              </a:rPr>
              <a:t>Helps students apply metacognition to their learning</a:t>
            </a:r>
          </a:p>
          <a:p>
            <a:pPr>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1081119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Arc 2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5DB74B-2314-4998-AA9D-3AE020A8EFA8}"/>
              </a:ext>
            </a:extLst>
          </p:cNvPr>
          <p:cNvSpPr>
            <a:spLocks noGrp="1"/>
          </p:cNvSpPr>
          <p:nvPr>
            <p:ph type="title"/>
          </p:nvPr>
        </p:nvSpPr>
        <p:spPr>
          <a:xfrm>
            <a:off x="838201" y="479493"/>
            <a:ext cx="5257800" cy="1325563"/>
          </a:xfrm>
        </p:spPr>
        <p:txBody>
          <a:bodyPr>
            <a:normAutofit/>
          </a:bodyPr>
          <a:lstStyle/>
          <a:p>
            <a:r>
              <a:rPr lang="en-US" b="1" dirty="0"/>
              <a:t>Evidence-Based Tip: Concept Maps</a:t>
            </a:r>
          </a:p>
        </p:txBody>
      </p:sp>
      <p:sp>
        <p:nvSpPr>
          <p:cNvPr id="6" name="Content Placeholder 5">
            <a:extLst>
              <a:ext uri="{FF2B5EF4-FFF2-40B4-BE49-F238E27FC236}">
                <a16:creationId xmlns:a16="http://schemas.microsoft.com/office/drawing/2014/main" id="{E4A35190-4721-5D02-2C44-980BB946F73B}"/>
              </a:ext>
            </a:extLst>
          </p:cNvPr>
          <p:cNvSpPr>
            <a:spLocks noGrp="1"/>
          </p:cNvSpPr>
          <p:nvPr>
            <p:ph idx="1"/>
          </p:nvPr>
        </p:nvSpPr>
        <p:spPr/>
        <p:txBody>
          <a:bodyPr/>
          <a:lstStyle/>
          <a:p>
            <a:r>
              <a:rPr lang="en-US" dirty="0"/>
              <a:t>Evidence-based strategy: scaffold knowledge or connect prior knowledge to new information </a:t>
            </a:r>
          </a:p>
          <a:p>
            <a:pPr lvl="1"/>
            <a:r>
              <a:rPr lang="en-US" dirty="0"/>
              <a:t>If a person knew how to make a lemon meringue pie, it would be easy for them to learn how to make a baked Alaska</a:t>
            </a:r>
          </a:p>
          <a:p>
            <a:r>
              <a:rPr lang="en-US" dirty="0"/>
              <a:t>A big difference between novices (your students) and experts (you, as instructors) is the ability to make connections between disciplinary concepts—experts’ knowledge is well-organized</a:t>
            </a:r>
          </a:p>
          <a:p>
            <a:r>
              <a:rPr lang="en-US" dirty="0"/>
              <a:t>Concept maps visually organize knowledge and show relationships between ideas</a:t>
            </a:r>
          </a:p>
          <a:p>
            <a:r>
              <a:rPr lang="en-US" dirty="0"/>
              <a:t>Can be paper-based or use technology—tools </a:t>
            </a:r>
            <a:r>
              <a:rPr lang="en-US" dirty="0">
                <a:hlinkClick r:id="rId3"/>
              </a:rPr>
              <a:t>here</a:t>
            </a:r>
            <a:endParaRPr lang="en-US" dirty="0"/>
          </a:p>
        </p:txBody>
      </p:sp>
      <p:sp>
        <p:nvSpPr>
          <p:cNvPr id="8" name="TextBox 7">
            <a:extLst>
              <a:ext uri="{FF2B5EF4-FFF2-40B4-BE49-F238E27FC236}">
                <a16:creationId xmlns:a16="http://schemas.microsoft.com/office/drawing/2014/main" id="{878BF1D2-A4B6-CB9D-3174-A39DE277AE1A}"/>
              </a:ext>
            </a:extLst>
          </p:cNvPr>
          <p:cNvSpPr txBox="1"/>
          <p:nvPr/>
        </p:nvSpPr>
        <p:spPr>
          <a:xfrm>
            <a:off x="595618" y="6266468"/>
            <a:ext cx="8045043" cy="369332"/>
          </a:xfrm>
          <a:prstGeom prst="rect">
            <a:avLst/>
          </a:prstGeom>
          <a:noFill/>
        </p:spPr>
        <p:txBody>
          <a:bodyPr wrap="square" rtlCol="0">
            <a:spAutoFit/>
          </a:bodyPr>
          <a:lstStyle/>
          <a:p>
            <a:r>
              <a:rPr lang="en-US" dirty="0"/>
              <a:t>Citations: </a:t>
            </a:r>
            <a:r>
              <a:rPr lang="en-US" dirty="0">
                <a:hlinkClick r:id="rId4"/>
              </a:rPr>
              <a:t>TEACH site</a:t>
            </a:r>
            <a:r>
              <a:rPr lang="en-US" dirty="0"/>
              <a:t>, </a:t>
            </a:r>
            <a:r>
              <a:rPr lang="en-US" dirty="0">
                <a:hlinkClick r:id="rId5"/>
              </a:rPr>
              <a:t>Concept Maps</a:t>
            </a:r>
            <a:r>
              <a:rPr lang="en-US" dirty="0"/>
              <a:t>, </a:t>
            </a:r>
            <a:r>
              <a:rPr lang="en-US" dirty="0">
                <a:hlinkClick r:id="rId6"/>
              </a:rPr>
              <a:t>expert knowledge</a:t>
            </a:r>
            <a:r>
              <a:rPr lang="en-US" dirty="0"/>
              <a:t>, </a:t>
            </a:r>
            <a:r>
              <a:rPr lang="en-US" dirty="0">
                <a:hlinkClick r:id="rId6"/>
              </a:rPr>
              <a:t>mapping tools</a:t>
            </a:r>
            <a:endParaRPr lang="en-US" dirty="0"/>
          </a:p>
        </p:txBody>
      </p:sp>
    </p:spTree>
    <p:extLst>
      <p:ext uri="{BB962C8B-B14F-4D97-AF65-F5344CB8AC3E}">
        <p14:creationId xmlns:p14="http://schemas.microsoft.com/office/powerpoint/2010/main" val="3590697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CEDC059-E8DD-3162-D6BF-DED120E63A7C}"/>
              </a:ext>
            </a:extLst>
          </p:cNvPr>
          <p:cNvSpPr>
            <a:spLocks noGrp="1"/>
          </p:cNvSpPr>
          <p:nvPr>
            <p:ph type="title"/>
          </p:nvPr>
        </p:nvSpPr>
        <p:spPr>
          <a:xfrm>
            <a:off x="891589" y="2316233"/>
            <a:ext cx="5558489" cy="1325563"/>
          </a:xfrm>
        </p:spPr>
        <p:txBody>
          <a:bodyPr vert="horz" lIns="91440" tIns="45720" rIns="91440" bIns="45720" rtlCol="0" anchor="ctr">
            <a:normAutofit/>
          </a:bodyPr>
          <a:lstStyle/>
          <a:p>
            <a:r>
              <a:rPr lang="en-US" b="1" kern="1200" dirty="0">
                <a:solidFill>
                  <a:schemeClr val="tx1"/>
                </a:solidFill>
                <a:highlight>
                  <a:srgbClr val="FFFF00"/>
                </a:highlight>
                <a:latin typeface="+mj-lt"/>
                <a:ea typeface="+mj-ea"/>
                <a:cs typeface="+mj-cs"/>
              </a:rPr>
              <a:t>Today’s Goals</a:t>
            </a: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2">
            <a:extLst>
              <a:ext uri="{FF2B5EF4-FFF2-40B4-BE49-F238E27FC236}">
                <a16:creationId xmlns:a16="http://schemas.microsoft.com/office/drawing/2014/main" id="{8678AC26-8CA9-465F-8096-245AF60DE206}"/>
              </a:ext>
            </a:extLst>
          </p:cNvPr>
          <p:cNvSpPr txBox="1">
            <a:spLocks/>
          </p:cNvSpPr>
          <p:nvPr/>
        </p:nvSpPr>
        <p:spPr>
          <a:xfrm>
            <a:off x="838200" y="3864096"/>
            <a:ext cx="5558489" cy="2317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Familiarize yourself with concept mapping as a study strategy.</a:t>
            </a:r>
          </a:p>
          <a:p>
            <a:r>
              <a:rPr lang="en-US" dirty="0"/>
              <a:t>Connect key time management concepts.</a:t>
            </a:r>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EF145A-6F5D-D6EF-C1FE-7598E28E2237}"/>
              </a:ext>
            </a:extLst>
          </p:cNvPr>
          <p:cNvSpPr txBox="1"/>
          <p:nvPr/>
        </p:nvSpPr>
        <p:spPr>
          <a:xfrm>
            <a:off x="834802" y="640662"/>
            <a:ext cx="521266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latin typeface="Calibri Light"/>
                <a:ea typeface="+mn-lt"/>
                <a:cs typeface="+mn-lt"/>
              </a:rPr>
              <a:t>Concept Map Example</a:t>
            </a:r>
            <a:endParaRPr lang="en-US" sz="4400" dirty="0">
              <a:latin typeface="Calibri Light"/>
            </a:endParaRPr>
          </a:p>
        </p:txBody>
      </p:sp>
    </p:spTree>
    <p:extLst>
      <p:ext uri="{BB962C8B-B14F-4D97-AF65-F5344CB8AC3E}">
        <p14:creationId xmlns:p14="http://schemas.microsoft.com/office/powerpoint/2010/main" val="1428706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Mind Maps for Time Management">
            <a:extLst>
              <a:ext uri="{FF2B5EF4-FFF2-40B4-BE49-F238E27FC236}">
                <a16:creationId xmlns:a16="http://schemas.microsoft.com/office/drawing/2014/main" id="{1C0F1D2E-D415-4F16-A4CC-B1FE7E9BA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411" y="40723"/>
            <a:ext cx="9286389" cy="6776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0731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110df2-d09b-4d33-ad19-9b4740738192">
      <Terms xmlns="http://schemas.microsoft.com/office/infopath/2007/PartnerControls"/>
    </lcf76f155ced4ddcb4097134ff3c332f>
    <TaxCatchAll xmlns="38cd1d3b-a158-4ed9-951e-fac07ac3a9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DA3235455A1B43B10BAA20F7AC743D" ma:contentTypeVersion="15" ma:contentTypeDescription="Create a new document." ma:contentTypeScope="" ma:versionID="4ef6cb81f6ec6d70f9aafb0435467fbb">
  <xsd:schema xmlns:xsd="http://www.w3.org/2001/XMLSchema" xmlns:xs="http://www.w3.org/2001/XMLSchema" xmlns:p="http://schemas.microsoft.com/office/2006/metadata/properties" xmlns:ns2="f4110df2-d09b-4d33-ad19-9b4740738192" xmlns:ns3="38cd1d3b-a158-4ed9-951e-fac07ac3a9de" targetNamespace="http://schemas.microsoft.com/office/2006/metadata/properties" ma:root="true" ma:fieldsID="0655b3ef3e8b18726d41e74d3786d4e9" ns2:_="" ns3:_="">
    <xsd:import namespace="f4110df2-d09b-4d33-ad19-9b4740738192"/>
    <xsd:import namespace="38cd1d3b-a158-4ed9-951e-fac07ac3a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10df2-d09b-4d33-ad19-9b47407381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488de0e-4df0-4d45-ba16-3ec912bfa1b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8cd1d3b-a158-4ed9-951e-fac07ac3a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db57984-e0c8-4c5a-92c2-6b6758501b0f}" ma:internalName="TaxCatchAll" ma:showField="CatchAllData" ma:web="38cd1d3b-a158-4ed9-951e-fac07ac3a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7D9E0B-2BF8-48FF-BC1D-691ED5650090}">
  <ds:schemaRefs>
    <ds:schemaRef ds:uri="f4110df2-d09b-4d33-ad19-9b4740738192"/>
    <ds:schemaRef ds:uri="http://purl.org/dc/terms/"/>
    <ds:schemaRef ds:uri="38cd1d3b-a158-4ed9-951e-fac07ac3a9de"/>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C303461A-9076-430F-9C76-C79114106A9F}">
  <ds:schemaRefs>
    <ds:schemaRef ds:uri="http://schemas.microsoft.com/sharepoint/v3/contenttype/forms"/>
  </ds:schemaRefs>
</ds:datastoreItem>
</file>

<file path=customXml/itemProps3.xml><?xml version="1.0" encoding="utf-8"?>
<ds:datastoreItem xmlns:ds="http://schemas.openxmlformats.org/officeDocument/2006/customXml" ds:itemID="{86EB6D7D-C8F6-45CA-B7EC-CCBA680BBD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110df2-d09b-4d33-ad19-9b4740738192"/>
    <ds:schemaRef ds:uri="38cd1d3b-a158-4ed9-951e-fac07ac3a9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2414</TotalTime>
  <Words>712</Words>
  <Application>Microsoft Office PowerPoint</Application>
  <PresentationFormat>Widescreen</PresentationFormat>
  <Paragraphs>89</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Calibri Light</vt:lpstr>
      <vt:lpstr>Lato</vt:lpstr>
      <vt:lpstr>office theme</vt:lpstr>
      <vt:lpstr>E is for  Evidence-Based</vt:lpstr>
      <vt:lpstr>What are the TEACH Principles?</vt:lpstr>
      <vt:lpstr>PowerPoint Presentation</vt:lpstr>
      <vt:lpstr>Evidence-Based Teaching</vt:lpstr>
      <vt:lpstr>Evidence-Based Teaching</vt:lpstr>
      <vt:lpstr>Evidence-Based Teaching Characteristics</vt:lpstr>
      <vt:lpstr>Evidence-Based Tip: Concept Maps</vt:lpstr>
      <vt:lpstr>Today’s Goals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Hillary L Fuhrman</cp:lastModifiedBy>
  <cp:revision>52</cp:revision>
  <dcterms:created xsi:type="dcterms:W3CDTF">2022-09-21T13:51:29Z</dcterms:created>
  <dcterms:modified xsi:type="dcterms:W3CDTF">2022-11-02T19:42:47Z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0x01010059DA3235455A1B43B10BAA20F7AC743D</vt:lpwstr>
  </property>
  <property fmtid="{D5CDD505-2E9C-101B-9397-08002B2CF9AE}" pid="3" name="MediaServiceImageTags">
    <vt:lpwstr/>
  </property>
</Properties>
</file>