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4"/>
  </p:sldMasterIdLst>
  <p:notesMasterIdLst>
    <p:notesMasterId r:id="rId18"/>
  </p:notesMasterIdLst>
  <p:handoutMasterIdLst>
    <p:handoutMasterId r:id="rId19"/>
  </p:handoutMasterIdLst>
  <p:sldIdLst>
    <p:sldId id="737" r:id="rId5"/>
    <p:sldId id="684" r:id="rId6"/>
    <p:sldId id="697" r:id="rId7"/>
    <p:sldId id="736" r:id="rId8"/>
    <p:sldId id="730" r:id="rId9"/>
    <p:sldId id="731" r:id="rId10"/>
    <p:sldId id="734" r:id="rId11"/>
    <p:sldId id="733" r:id="rId12"/>
    <p:sldId id="735" r:id="rId13"/>
    <p:sldId id="683" r:id="rId14"/>
    <p:sldId id="700" r:id="rId15"/>
    <p:sldId id="728" r:id="rId16"/>
    <p:sldId id="258"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cky L Varian" initials="BLV" lastIdx="1" clrIdx="0">
    <p:extLst>
      <p:ext uri="{19B8F6BF-5375-455C-9EA6-DF929625EA0E}">
        <p15:presenceInfo xmlns:p15="http://schemas.microsoft.com/office/powerpoint/2012/main" userId="S-1-5-21-378843737-2818277767-1491636371-1343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2791CE-1D37-456B-AA4C-247E5B0E4404}" v="46" dt="2025-01-09T13:22:45.6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8774" autoAdjust="0"/>
  </p:normalViewPr>
  <p:slideViewPr>
    <p:cSldViewPr>
      <p:cViewPr varScale="1">
        <p:scale>
          <a:sx n="112" d="100"/>
          <a:sy n="112" d="100"/>
        </p:scale>
        <p:origin x="1596" y="96"/>
      </p:cViewPr>
      <p:guideLst>
        <p:guide orient="horz" pos="2160"/>
        <p:guide pos="2880"/>
      </p:guideLst>
    </p:cSldViewPr>
  </p:slideViewPr>
  <p:notesTextViewPr>
    <p:cViewPr>
      <p:scale>
        <a:sx n="1" d="1"/>
        <a:sy n="1" d="1"/>
      </p:scale>
      <p:origin x="0" y="0"/>
    </p:cViewPr>
  </p:notesTextViewPr>
  <p:sorterViewPr>
    <p:cViewPr>
      <p:scale>
        <a:sx n="100" d="100"/>
        <a:sy n="100" d="100"/>
      </p:scale>
      <p:origin x="0" y="-153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Massaro" userId="97c2566f-b53d-4118-b6d1-2be3f3b59b11" providerId="ADAL" clId="{D86F2856-4216-497F-8AC0-549E950571D7}"/>
    <pc:docChg chg="undo custSel modSld">
      <pc:chgData name="Megan Massaro" userId="97c2566f-b53d-4118-b6d1-2be3f3b59b11" providerId="ADAL" clId="{D86F2856-4216-497F-8AC0-549E950571D7}" dt="2024-04-23T12:23:35.704" v="207" actId="1076"/>
      <pc:docMkLst>
        <pc:docMk/>
      </pc:docMkLst>
      <pc:sldChg chg="modSp mod">
        <pc:chgData name="Megan Massaro" userId="97c2566f-b53d-4118-b6d1-2be3f3b59b11" providerId="ADAL" clId="{D86F2856-4216-497F-8AC0-549E950571D7}" dt="2024-04-23T12:12:26.593" v="4" actId="20577"/>
        <pc:sldMkLst>
          <pc:docMk/>
          <pc:sldMk cId="1229502439" sldId="256"/>
        </pc:sldMkLst>
        <pc:spChg chg="mod">
          <ac:chgData name="Megan Massaro" userId="97c2566f-b53d-4118-b6d1-2be3f3b59b11" providerId="ADAL" clId="{D86F2856-4216-497F-8AC0-549E950571D7}" dt="2024-04-23T12:12:26.593" v="4" actId="20577"/>
          <ac:spMkLst>
            <pc:docMk/>
            <pc:sldMk cId="1229502439" sldId="256"/>
            <ac:spMk id="3" creationId="{00000000-0000-0000-0000-000000000000}"/>
          </ac:spMkLst>
        </pc:spChg>
      </pc:sldChg>
      <pc:sldChg chg="modSp mod">
        <pc:chgData name="Megan Massaro" userId="97c2566f-b53d-4118-b6d1-2be3f3b59b11" providerId="ADAL" clId="{D86F2856-4216-497F-8AC0-549E950571D7}" dt="2024-04-23T12:20:08.580" v="117" actId="20577"/>
        <pc:sldMkLst>
          <pc:docMk/>
          <pc:sldMk cId="3137795684" sldId="683"/>
        </pc:sldMkLst>
        <pc:spChg chg="mod">
          <ac:chgData name="Megan Massaro" userId="97c2566f-b53d-4118-b6d1-2be3f3b59b11" providerId="ADAL" clId="{D86F2856-4216-497F-8AC0-549E950571D7}" dt="2024-04-23T12:20:08.580" v="117" actId="20577"/>
          <ac:spMkLst>
            <pc:docMk/>
            <pc:sldMk cId="3137795684" sldId="683"/>
            <ac:spMk id="2" creationId="{00000000-0000-0000-0000-000000000000}"/>
          </ac:spMkLst>
        </pc:spChg>
      </pc:sldChg>
      <pc:sldChg chg="modSp">
        <pc:chgData name="Megan Massaro" userId="97c2566f-b53d-4118-b6d1-2be3f3b59b11" providerId="ADAL" clId="{D86F2856-4216-497F-8AC0-549E950571D7}" dt="2024-04-23T12:13:11.678" v="18" actId="20577"/>
        <pc:sldMkLst>
          <pc:docMk/>
          <pc:sldMk cId="4102205890" sldId="697"/>
        </pc:sldMkLst>
        <pc:graphicFrameChg chg="mod">
          <ac:chgData name="Megan Massaro" userId="97c2566f-b53d-4118-b6d1-2be3f3b59b11" providerId="ADAL" clId="{D86F2856-4216-497F-8AC0-549E950571D7}" dt="2024-04-23T12:13:11.678" v="18" actId="20577"/>
          <ac:graphicFrameMkLst>
            <pc:docMk/>
            <pc:sldMk cId="4102205890" sldId="697"/>
            <ac:graphicFrameMk id="8" creationId="{00000000-0000-0000-0000-000000000000}"/>
          </ac:graphicFrameMkLst>
        </pc:graphicFrameChg>
      </pc:sldChg>
      <pc:sldChg chg="addSp delSp modSp mod">
        <pc:chgData name="Megan Massaro" userId="97c2566f-b53d-4118-b6d1-2be3f3b59b11" providerId="ADAL" clId="{D86F2856-4216-497F-8AC0-549E950571D7}" dt="2024-04-23T12:23:35.704" v="207" actId="1076"/>
        <pc:sldMkLst>
          <pc:docMk/>
          <pc:sldMk cId="200588847" sldId="700"/>
        </pc:sldMkLst>
        <pc:spChg chg="mod">
          <ac:chgData name="Megan Massaro" userId="97c2566f-b53d-4118-b6d1-2be3f3b59b11" providerId="ADAL" clId="{D86F2856-4216-497F-8AC0-549E950571D7}" dt="2024-04-23T12:21:54.513" v="200" actId="20577"/>
          <ac:spMkLst>
            <pc:docMk/>
            <pc:sldMk cId="200588847" sldId="700"/>
            <ac:spMk id="5" creationId="{F19750F2-4E4C-4AAC-B2FE-7FA63E2D8D65}"/>
          </ac:spMkLst>
        </pc:spChg>
        <pc:spChg chg="del mod">
          <ac:chgData name="Megan Massaro" userId="97c2566f-b53d-4118-b6d1-2be3f3b59b11" providerId="ADAL" clId="{D86F2856-4216-497F-8AC0-549E950571D7}" dt="2024-04-23T12:23:21.953" v="204" actId="478"/>
          <ac:spMkLst>
            <pc:docMk/>
            <pc:sldMk cId="200588847" sldId="700"/>
            <ac:spMk id="7" creationId="{DD75D2CC-83AC-4FCD-BA35-869D037C9253}"/>
          </ac:spMkLst>
        </pc:spChg>
        <pc:picChg chg="add mod">
          <ac:chgData name="Megan Massaro" userId="97c2566f-b53d-4118-b6d1-2be3f3b59b11" providerId="ADAL" clId="{D86F2856-4216-497F-8AC0-549E950571D7}" dt="2024-04-23T12:23:35.704" v="207" actId="1076"/>
          <ac:picMkLst>
            <pc:docMk/>
            <pc:sldMk cId="200588847" sldId="700"/>
            <ac:picMk id="3" creationId="{885862DC-57D5-B760-4B82-FAC0E15C6347}"/>
          </ac:picMkLst>
        </pc:picChg>
        <pc:picChg chg="del">
          <ac:chgData name="Megan Massaro" userId="97c2566f-b53d-4118-b6d1-2be3f3b59b11" providerId="ADAL" clId="{D86F2856-4216-497F-8AC0-549E950571D7}" dt="2024-04-23T12:23:18.529" v="201" actId="478"/>
          <ac:picMkLst>
            <pc:docMk/>
            <pc:sldMk cId="200588847" sldId="700"/>
            <ac:picMk id="4" creationId="{6AE1D956-00B9-4210-97A4-D8C9DD67B4A3}"/>
          </ac:picMkLst>
        </pc:picChg>
        <pc:picChg chg="del">
          <ac:chgData name="Megan Massaro" userId="97c2566f-b53d-4118-b6d1-2be3f3b59b11" providerId="ADAL" clId="{D86F2856-4216-497F-8AC0-549E950571D7}" dt="2024-04-23T12:23:19.477" v="202" actId="478"/>
          <ac:picMkLst>
            <pc:docMk/>
            <pc:sldMk cId="200588847" sldId="700"/>
            <ac:picMk id="6" creationId="{1E8E471B-FE08-421A-AEE9-DAD715EE4E4F}"/>
          </ac:picMkLst>
        </pc:picChg>
      </pc:sldChg>
      <pc:sldChg chg="modSp mod">
        <pc:chgData name="Megan Massaro" userId="97c2566f-b53d-4118-b6d1-2be3f3b59b11" providerId="ADAL" clId="{D86F2856-4216-497F-8AC0-549E950571D7}" dt="2024-04-23T12:14:39.373" v="62" actId="20577"/>
        <pc:sldMkLst>
          <pc:docMk/>
          <pc:sldMk cId="892648526" sldId="736"/>
        </pc:sldMkLst>
        <pc:spChg chg="mod">
          <ac:chgData name="Megan Massaro" userId="97c2566f-b53d-4118-b6d1-2be3f3b59b11" providerId="ADAL" clId="{D86F2856-4216-497F-8AC0-549E950571D7}" dt="2024-04-23T12:14:39.373" v="62" actId="20577"/>
          <ac:spMkLst>
            <pc:docMk/>
            <pc:sldMk cId="892648526" sldId="736"/>
            <ac:spMk id="3" creationId="{B19F4DC5-4E64-4047-93BD-B0A69E7CDB85}"/>
          </ac:spMkLst>
        </pc:spChg>
      </pc:sldChg>
    </pc:docChg>
  </pc:docChgLst>
  <pc:docChgLst>
    <pc:chgData name="Megan Massaro" userId="97c2566f-b53d-4118-b6d1-2be3f3b59b11" providerId="ADAL" clId="{392791CE-1D37-456B-AA4C-247E5B0E4404}"/>
    <pc:docChg chg="addSld delSld modSld">
      <pc:chgData name="Megan Massaro" userId="97c2566f-b53d-4118-b6d1-2be3f3b59b11" providerId="ADAL" clId="{392791CE-1D37-456B-AA4C-247E5B0E4404}" dt="2025-01-09T13:22:45.676" v="95" actId="20577"/>
      <pc:docMkLst>
        <pc:docMk/>
      </pc:docMkLst>
      <pc:sldChg chg="del">
        <pc:chgData name="Megan Massaro" userId="97c2566f-b53d-4118-b6d1-2be3f3b59b11" providerId="ADAL" clId="{392791CE-1D37-456B-AA4C-247E5B0E4404}" dt="2024-12-26T21:45:39.195" v="49" actId="47"/>
        <pc:sldMkLst>
          <pc:docMk/>
          <pc:sldMk cId="1229502439" sldId="256"/>
        </pc:sldMkLst>
      </pc:sldChg>
      <pc:sldChg chg="add">
        <pc:chgData name="Megan Massaro" userId="97c2566f-b53d-4118-b6d1-2be3f3b59b11" providerId="ADAL" clId="{392791CE-1D37-456B-AA4C-247E5B0E4404}" dt="2024-12-26T21:45:56.259" v="51"/>
        <pc:sldMkLst>
          <pc:docMk/>
          <pc:sldMk cId="839555799" sldId="258"/>
        </pc:sldMkLst>
      </pc:sldChg>
      <pc:sldChg chg="del">
        <pc:chgData name="Megan Massaro" userId="97c2566f-b53d-4118-b6d1-2be3f3b59b11" providerId="ADAL" clId="{392791CE-1D37-456B-AA4C-247E5B0E4404}" dt="2024-12-26T21:45:50.628" v="50" actId="47"/>
        <pc:sldMkLst>
          <pc:docMk/>
          <pc:sldMk cId="505621497" sldId="419"/>
        </pc:sldMkLst>
      </pc:sldChg>
      <pc:sldChg chg="modSp">
        <pc:chgData name="Megan Massaro" userId="97c2566f-b53d-4118-b6d1-2be3f3b59b11" providerId="ADAL" clId="{392791CE-1D37-456B-AA4C-247E5B0E4404}" dt="2025-01-09T13:22:45.676" v="95" actId="20577"/>
        <pc:sldMkLst>
          <pc:docMk/>
          <pc:sldMk cId="76360717" sldId="731"/>
        </pc:sldMkLst>
        <pc:graphicFrameChg chg="mod">
          <ac:chgData name="Megan Massaro" userId="97c2566f-b53d-4118-b6d1-2be3f3b59b11" providerId="ADAL" clId="{392791CE-1D37-456B-AA4C-247E5B0E4404}" dt="2025-01-09T13:22:45.676" v="95" actId="20577"/>
          <ac:graphicFrameMkLst>
            <pc:docMk/>
            <pc:sldMk cId="76360717" sldId="731"/>
            <ac:graphicFrameMk id="3" creationId="{00000000-0000-0000-0000-000000000000}"/>
          </ac:graphicFrameMkLst>
        </pc:graphicFrameChg>
      </pc:sldChg>
      <pc:sldChg chg="modSp add mod">
        <pc:chgData name="Megan Massaro" userId="97c2566f-b53d-4118-b6d1-2be3f3b59b11" providerId="ADAL" clId="{392791CE-1D37-456B-AA4C-247E5B0E4404}" dt="2024-12-26T21:45:36.030" v="48" actId="20577"/>
        <pc:sldMkLst>
          <pc:docMk/>
          <pc:sldMk cId="2193813728" sldId="737"/>
        </pc:sldMkLst>
        <pc:spChg chg="mod">
          <ac:chgData name="Megan Massaro" userId="97c2566f-b53d-4118-b6d1-2be3f3b59b11" providerId="ADAL" clId="{392791CE-1D37-456B-AA4C-247E5B0E4404}" dt="2024-12-26T21:45:36.030" v="48" actId="20577"/>
          <ac:spMkLst>
            <pc:docMk/>
            <pc:sldMk cId="2193813728" sldId="737"/>
            <ac:spMk id="7" creationId="{8BCEAD0F-356E-88CF-5469-019E89A0ED17}"/>
          </ac:spMkLst>
        </pc:spChg>
        <pc:spChg chg="mod">
          <ac:chgData name="Megan Massaro" userId="97c2566f-b53d-4118-b6d1-2be3f3b59b11" providerId="ADAL" clId="{392791CE-1D37-456B-AA4C-247E5B0E4404}" dt="2024-12-26T21:45:27.341" v="25" actId="20577"/>
          <ac:spMkLst>
            <pc:docMk/>
            <pc:sldMk cId="2193813728" sldId="737"/>
            <ac:spMk id="11" creationId="{475493B9-6FDC-C7FC-3FDB-9F85EA1EE2D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30CA7C-6106-4FAF-A24B-56C130FCF56F}" type="doc">
      <dgm:prSet loTypeId="urn:microsoft.com/office/officeart/2005/8/layout/cycle5" loCatId="cycle" qsTypeId="urn:microsoft.com/office/officeart/2005/8/quickstyle/3d1" qsCatId="3D" csTypeId="urn:microsoft.com/office/officeart/2005/8/colors/colorful1" csCatId="colorful" phldr="1"/>
      <dgm:spPr/>
      <dgm:t>
        <a:bodyPr/>
        <a:lstStyle/>
        <a:p>
          <a:endParaRPr lang="en-US"/>
        </a:p>
      </dgm:t>
    </dgm:pt>
    <dgm:pt modelId="{7E770084-0E93-4F6A-9A47-E078E4CE00E8}">
      <dgm:prSet phldrT="[Text]"/>
      <dgm:spPr/>
      <dgm:t>
        <a:bodyPr/>
        <a:lstStyle/>
        <a:p>
          <a:r>
            <a:rPr lang="en-US" b="1" dirty="0">
              <a:solidFill>
                <a:schemeClr val="tx1"/>
              </a:solidFill>
              <a:effectLst>
                <a:outerShdw blurRad="38100" dist="38100" dir="2700000" algn="tl">
                  <a:srgbClr val="000000">
                    <a:alpha val="43137"/>
                  </a:srgbClr>
                </a:outerShdw>
              </a:effectLst>
            </a:rPr>
            <a:t>Step 1</a:t>
          </a:r>
        </a:p>
        <a:p>
          <a:r>
            <a:rPr lang="en-US" dirty="0">
              <a:solidFill>
                <a:schemeClr val="tx1"/>
              </a:solidFill>
            </a:rPr>
            <a:t>Set Performance Goals for Department</a:t>
          </a:r>
        </a:p>
      </dgm:t>
      <dgm:extLst>
        <a:ext uri="{E40237B7-FDA0-4F09-8148-C483321AD2D9}">
          <dgm14:cNvPr xmlns:dgm14="http://schemas.microsoft.com/office/drawing/2010/diagram" id="0" name="" descr="Set Performance Goals for the Department" title="Step 1"/>
        </a:ext>
      </dgm:extLst>
    </dgm:pt>
    <dgm:pt modelId="{1253A99E-4350-4037-8002-7017BE6916B2}" type="parTrans" cxnId="{441BFC00-F033-47DB-9056-BF46D34338D9}">
      <dgm:prSet/>
      <dgm:spPr/>
      <dgm:t>
        <a:bodyPr/>
        <a:lstStyle/>
        <a:p>
          <a:endParaRPr lang="en-US"/>
        </a:p>
      </dgm:t>
    </dgm:pt>
    <dgm:pt modelId="{A6C6120A-F507-4D4B-8B99-54F7866B85F8}" type="sibTrans" cxnId="{441BFC00-F033-47DB-9056-BF46D34338D9}">
      <dgm:prSet/>
      <dgm:spPr/>
      <dgm:t>
        <a:bodyPr/>
        <a:lstStyle/>
        <a:p>
          <a:endParaRPr lang="en-US"/>
        </a:p>
      </dgm:t>
      <dgm:extLst>
        <a:ext uri="{E40237B7-FDA0-4F09-8148-C483321AD2D9}">
          <dgm14:cNvPr xmlns:dgm14="http://schemas.microsoft.com/office/drawing/2010/diagram" id="0" name="" descr="Performance Management should happen all year long and not be a one time event.  " title="Performance Management Cycle"/>
        </a:ext>
      </dgm:extLst>
    </dgm:pt>
    <dgm:pt modelId="{CF980629-26A3-4766-B2E3-A56EB55D04BA}">
      <dgm:prSet phldrT="[Text]"/>
      <dgm:spPr/>
      <dgm:t>
        <a:bodyPr/>
        <a:lstStyle/>
        <a:p>
          <a:r>
            <a:rPr lang="en-US" b="1" dirty="0">
              <a:solidFill>
                <a:schemeClr val="tx1"/>
              </a:solidFill>
              <a:effectLst>
                <a:outerShdw blurRad="38100" dist="38100" dir="2700000" algn="tl">
                  <a:srgbClr val="000000">
                    <a:alpha val="43137"/>
                  </a:srgbClr>
                </a:outerShdw>
              </a:effectLst>
            </a:rPr>
            <a:t>Step 3</a:t>
          </a:r>
        </a:p>
        <a:p>
          <a:r>
            <a:rPr lang="en-US" dirty="0">
              <a:solidFill>
                <a:schemeClr val="tx1"/>
              </a:solidFill>
            </a:rPr>
            <a:t>Provide Support &amp; Feedback</a:t>
          </a:r>
        </a:p>
      </dgm:t>
      <dgm:extLst>
        <a:ext uri="{E40237B7-FDA0-4F09-8148-C483321AD2D9}">
          <dgm14:cNvPr xmlns:dgm14="http://schemas.microsoft.com/office/drawing/2010/diagram" id="0" name="" descr="Provide Support and Feedback" title="Step 3"/>
        </a:ext>
      </dgm:extLst>
    </dgm:pt>
    <dgm:pt modelId="{906FD560-2B03-41F1-8630-23FE47552910}" type="parTrans" cxnId="{2A76E1FC-10D9-492A-A0F2-832861018E27}">
      <dgm:prSet/>
      <dgm:spPr/>
      <dgm:t>
        <a:bodyPr/>
        <a:lstStyle/>
        <a:p>
          <a:endParaRPr lang="en-US"/>
        </a:p>
      </dgm:t>
    </dgm:pt>
    <dgm:pt modelId="{52DDE383-AAAD-453C-870B-B167175549D9}" type="sibTrans" cxnId="{2A76E1FC-10D9-492A-A0F2-832861018E27}">
      <dgm:prSet/>
      <dgm:spPr/>
      <dgm:t>
        <a:bodyPr/>
        <a:lstStyle/>
        <a:p>
          <a:endParaRPr lang="en-US"/>
        </a:p>
      </dgm:t>
    </dgm:pt>
    <dgm:pt modelId="{5A0AAFF7-712A-49E0-8B00-E3CFC8EC7B0A}">
      <dgm:prSet phldrT="[Text]"/>
      <dgm:spPr/>
      <dgm:t>
        <a:bodyPr/>
        <a:lstStyle/>
        <a:p>
          <a:r>
            <a:rPr lang="en-US" b="1" dirty="0">
              <a:solidFill>
                <a:schemeClr val="tx1"/>
              </a:solidFill>
              <a:effectLst>
                <a:outerShdw blurRad="38100" dist="38100" dir="2700000" algn="tl">
                  <a:srgbClr val="000000">
                    <a:alpha val="43137"/>
                  </a:srgbClr>
                </a:outerShdw>
              </a:effectLst>
            </a:rPr>
            <a:t>Step 4</a:t>
          </a:r>
        </a:p>
        <a:p>
          <a:r>
            <a:rPr lang="en-US" dirty="0">
              <a:solidFill>
                <a:schemeClr val="tx1"/>
              </a:solidFill>
            </a:rPr>
            <a:t>Evaluate Performance</a:t>
          </a:r>
        </a:p>
      </dgm:t>
      <dgm:extLst>
        <a:ext uri="{E40237B7-FDA0-4F09-8148-C483321AD2D9}">
          <dgm14:cNvPr xmlns:dgm14="http://schemas.microsoft.com/office/drawing/2010/diagram" id="0" name="" descr="Evaluate Performance" title="Step 4"/>
        </a:ext>
      </dgm:extLst>
    </dgm:pt>
    <dgm:pt modelId="{4AC3182D-5B6E-4F74-BFEC-788E81DF124E}" type="parTrans" cxnId="{75E45B82-B3CE-4675-80E9-ECECD48E0C57}">
      <dgm:prSet/>
      <dgm:spPr/>
      <dgm:t>
        <a:bodyPr/>
        <a:lstStyle/>
        <a:p>
          <a:endParaRPr lang="en-US"/>
        </a:p>
      </dgm:t>
    </dgm:pt>
    <dgm:pt modelId="{EE9E6D85-F405-4B6A-8C3B-0CD2443EFF5C}" type="sibTrans" cxnId="{75E45B82-B3CE-4675-80E9-ECECD48E0C57}">
      <dgm:prSet/>
      <dgm:spPr/>
      <dgm:t>
        <a:bodyPr/>
        <a:lstStyle/>
        <a:p>
          <a:endParaRPr lang="en-US"/>
        </a:p>
      </dgm:t>
    </dgm:pt>
    <dgm:pt modelId="{F446377B-85C8-4FE0-B14A-521F636C1136}">
      <dgm:prSet phldrT="[Text]"/>
      <dgm:spPr/>
      <dgm:t>
        <a:bodyPr/>
        <a:lstStyle/>
        <a:p>
          <a:r>
            <a:rPr lang="en-US" b="1" dirty="0">
              <a:solidFill>
                <a:schemeClr val="tx1"/>
              </a:solidFill>
              <a:effectLst>
                <a:outerShdw blurRad="38100" dist="38100" dir="2700000" algn="tl">
                  <a:srgbClr val="000000">
                    <a:alpha val="43137"/>
                  </a:srgbClr>
                </a:outerShdw>
              </a:effectLst>
            </a:rPr>
            <a:t>Step 2</a:t>
          </a:r>
        </a:p>
        <a:p>
          <a:r>
            <a:rPr lang="en-US" dirty="0">
              <a:solidFill>
                <a:schemeClr val="tx1"/>
              </a:solidFill>
            </a:rPr>
            <a:t>Develop Employee Objectives &amp; Goals </a:t>
          </a:r>
        </a:p>
      </dgm:t>
      <dgm:extLst>
        <a:ext uri="{E40237B7-FDA0-4F09-8148-C483321AD2D9}">
          <dgm14:cNvPr xmlns:dgm14="http://schemas.microsoft.com/office/drawing/2010/diagram" id="0" name="" descr="Develop Employee Objectives and Goals" title="Step 2"/>
        </a:ext>
      </dgm:extLst>
    </dgm:pt>
    <dgm:pt modelId="{D3F54007-6FCE-4290-9189-DC6B59542D8F}" type="parTrans" cxnId="{4CF49CC1-60B4-4F5C-893C-3EF7C3795647}">
      <dgm:prSet/>
      <dgm:spPr/>
      <dgm:t>
        <a:bodyPr/>
        <a:lstStyle/>
        <a:p>
          <a:endParaRPr lang="en-US"/>
        </a:p>
      </dgm:t>
    </dgm:pt>
    <dgm:pt modelId="{CED44786-1AE1-4028-A4EA-DAA092E0B558}" type="sibTrans" cxnId="{4CF49CC1-60B4-4F5C-893C-3EF7C3795647}">
      <dgm:prSet/>
      <dgm:spPr/>
      <dgm:t>
        <a:bodyPr/>
        <a:lstStyle/>
        <a:p>
          <a:endParaRPr lang="en-US"/>
        </a:p>
      </dgm:t>
    </dgm:pt>
    <dgm:pt modelId="{B9A0195D-7CB3-4DE7-90C3-86C143EF776C}" type="pres">
      <dgm:prSet presAssocID="{F030CA7C-6106-4FAF-A24B-56C130FCF56F}" presName="cycle" presStyleCnt="0">
        <dgm:presLayoutVars>
          <dgm:dir/>
          <dgm:resizeHandles val="exact"/>
        </dgm:presLayoutVars>
      </dgm:prSet>
      <dgm:spPr/>
    </dgm:pt>
    <dgm:pt modelId="{69DBE7C1-3EE7-465E-8829-E2541FA6F0C9}" type="pres">
      <dgm:prSet presAssocID="{7E770084-0E93-4F6A-9A47-E078E4CE00E8}" presName="node" presStyleLbl="node1" presStyleIdx="0" presStyleCnt="4">
        <dgm:presLayoutVars>
          <dgm:bulletEnabled val="1"/>
        </dgm:presLayoutVars>
      </dgm:prSet>
      <dgm:spPr/>
    </dgm:pt>
    <dgm:pt modelId="{C338B8D7-D61D-4FA2-BD47-A8B6F0AD4174}" type="pres">
      <dgm:prSet presAssocID="{7E770084-0E93-4F6A-9A47-E078E4CE00E8}" presName="spNode" presStyleCnt="0"/>
      <dgm:spPr/>
    </dgm:pt>
    <dgm:pt modelId="{7AFEC3CA-C55A-40B5-9958-FC2F5390EEDB}" type="pres">
      <dgm:prSet presAssocID="{A6C6120A-F507-4D4B-8B99-54F7866B85F8}" presName="sibTrans" presStyleLbl="sibTrans1D1" presStyleIdx="0" presStyleCnt="4"/>
      <dgm:spPr/>
    </dgm:pt>
    <dgm:pt modelId="{C0035492-4E66-4CC5-9CF4-9DE2057BDF7B}" type="pres">
      <dgm:prSet presAssocID="{F446377B-85C8-4FE0-B14A-521F636C1136}" presName="node" presStyleLbl="node1" presStyleIdx="1" presStyleCnt="4">
        <dgm:presLayoutVars>
          <dgm:bulletEnabled val="1"/>
        </dgm:presLayoutVars>
      </dgm:prSet>
      <dgm:spPr/>
    </dgm:pt>
    <dgm:pt modelId="{3CDC5BD7-7A1B-415A-BA55-9E1270AC7FBD}" type="pres">
      <dgm:prSet presAssocID="{F446377B-85C8-4FE0-B14A-521F636C1136}" presName="spNode" presStyleCnt="0"/>
      <dgm:spPr/>
    </dgm:pt>
    <dgm:pt modelId="{72EF5339-F75F-4262-92C0-BA1E7B4F2375}" type="pres">
      <dgm:prSet presAssocID="{CED44786-1AE1-4028-A4EA-DAA092E0B558}" presName="sibTrans" presStyleLbl="sibTrans1D1" presStyleIdx="1" presStyleCnt="4"/>
      <dgm:spPr/>
    </dgm:pt>
    <dgm:pt modelId="{1986825D-E27F-4665-B81B-44DECDD97A7A}" type="pres">
      <dgm:prSet presAssocID="{CF980629-26A3-4766-B2E3-A56EB55D04BA}" presName="node" presStyleLbl="node1" presStyleIdx="2" presStyleCnt="4">
        <dgm:presLayoutVars>
          <dgm:bulletEnabled val="1"/>
        </dgm:presLayoutVars>
      </dgm:prSet>
      <dgm:spPr/>
    </dgm:pt>
    <dgm:pt modelId="{D00BD84A-E647-4A72-883A-3429F1FA8713}" type="pres">
      <dgm:prSet presAssocID="{CF980629-26A3-4766-B2E3-A56EB55D04BA}" presName="spNode" presStyleCnt="0"/>
      <dgm:spPr/>
    </dgm:pt>
    <dgm:pt modelId="{18BA39EF-AFAC-4D46-904B-DFEE37EED140}" type="pres">
      <dgm:prSet presAssocID="{52DDE383-AAAD-453C-870B-B167175549D9}" presName="sibTrans" presStyleLbl="sibTrans1D1" presStyleIdx="2" presStyleCnt="4"/>
      <dgm:spPr/>
    </dgm:pt>
    <dgm:pt modelId="{82128A49-C8C3-41E3-BC50-946208494EB2}" type="pres">
      <dgm:prSet presAssocID="{5A0AAFF7-712A-49E0-8B00-E3CFC8EC7B0A}" presName="node" presStyleLbl="node1" presStyleIdx="3" presStyleCnt="4">
        <dgm:presLayoutVars>
          <dgm:bulletEnabled val="1"/>
        </dgm:presLayoutVars>
      </dgm:prSet>
      <dgm:spPr/>
    </dgm:pt>
    <dgm:pt modelId="{14C05365-2E4F-4F71-9105-A86FADD3EAFF}" type="pres">
      <dgm:prSet presAssocID="{5A0AAFF7-712A-49E0-8B00-E3CFC8EC7B0A}" presName="spNode" presStyleCnt="0"/>
      <dgm:spPr/>
    </dgm:pt>
    <dgm:pt modelId="{E8FA1613-6702-4180-9C24-D3B532060772}" type="pres">
      <dgm:prSet presAssocID="{EE9E6D85-F405-4B6A-8C3B-0CD2443EFF5C}" presName="sibTrans" presStyleLbl="sibTrans1D1" presStyleIdx="3" presStyleCnt="4"/>
      <dgm:spPr/>
    </dgm:pt>
  </dgm:ptLst>
  <dgm:cxnLst>
    <dgm:cxn modelId="{441BFC00-F033-47DB-9056-BF46D34338D9}" srcId="{F030CA7C-6106-4FAF-A24B-56C130FCF56F}" destId="{7E770084-0E93-4F6A-9A47-E078E4CE00E8}" srcOrd="0" destOrd="0" parTransId="{1253A99E-4350-4037-8002-7017BE6916B2}" sibTransId="{A6C6120A-F507-4D4B-8B99-54F7866B85F8}"/>
    <dgm:cxn modelId="{2FA1A619-ECA2-44EC-8554-9D05ECC5B0A6}" type="presOf" srcId="{52DDE383-AAAD-453C-870B-B167175549D9}" destId="{18BA39EF-AFAC-4D46-904B-DFEE37EED140}" srcOrd="0" destOrd="0" presId="urn:microsoft.com/office/officeart/2005/8/layout/cycle5"/>
    <dgm:cxn modelId="{D3943F63-13B5-4C1A-ACA7-7617D71C315B}" type="presOf" srcId="{7E770084-0E93-4F6A-9A47-E078E4CE00E8}" destId="{69DBE7C1-3EE7-465E-8829-E2541FA6F0C9}" srcOrd="0" destOrd="0" presId="urn:microsoft.com/office/officeart/2005/8/layout/cycle5"/>
    <dgm:cxn modelId="{78957D67-7E8F-4807-B09B-85148869D595}" type="presOf" srcId="{F030CA7C-6106-4FAF-A24B-56C130FCF56F}" destId="{B9A0195D-7CB3-4DE7-90C3-86C143EF776C}" srcOrd="0" destOrd="0" presId="urn:microsoft.com/office/officeart/2005/8/layout/cycle5"/>
    <dgm:cxn modelId="{970E166C-EFDF-4328-9368-CE52C6AD1FA6}" type="presOf" srcId="{CED44786-1AE1-4028-A4EA-DAA092E0B558}" destId="{72EF5339-F75F-4262-92C0-BA1E7B4F2375}" srcOrd="0" destOrd="0" presId="urn:microsoft.com/office/officeart/2005/8/layout/cycle5"/>
    <dgm:cxn modelId="{6C65C079-6407-4CE8-B525-B52A6E6EF8F4}" type="presOf" srcId="{5A0AAFF7-712A-49E0-8B00-E3CFC8EC7B0A}" destId="{82128A49-C8C3-41E3-BC50-946208494EB2}" srcOrd="0" destOrd="0" presId="urn:microsoft.com/office/officeart/2005/8/layout/cycle5"/>
    <dgm:cxn modelId="{75E45B82-B3CE-4675-80E9-ECECD48E0C57}" srcId="{F030CA7C-6106-4FAF-A24B-56C130FCF56F}" destId="{5A0AAFF7-712A-49E0-8B00-E3CFC8EC7B0A}" srcOrd="3" destOrd="0" parTransId="{4AC3182D-5B6E-4F74-BFEC-788E81DF124E}" sibTransId="{EE9E6D85-F405-4B6A-8C3B-0CD2443EFF5C}"/>
    <dgm:cxn modelId="{C2C12E94-CD98-42E5-A184-F13004CCBD5E}" type="presOf" srcId="{EE9E6D85-F405-4B6A-8C3B-0CD2443EFF5C}" destId="{E8FA1613-6702-4180-9C24-D3B532060772}" srcOrd="0" destOrd="0" presId="urn:microsoft.com/office/officeart/2005/8/layout/cycle5"/>
    <dgm:cxn modelId="{D8F28FB2-F1C3-4581-853B-1D93EC9DE74A}" type="presOf" srcId="{A6C6120A-F507-4D4B-8B99-54F7866B85F8}" destId="{7AFEC3CA-C55A-40B5-9958-FC2F5390EEDB}" srcOrd="0" destOrd="0" presId="urn:microsoft.com/office/officeart/2005/8/layout/cycle5"/>
    <dgm:cxn modelId="{4CF49CC1-60B4-4F5C-893C-3EF7C3795647}" srcId="{F030CA7C-6106-4FAF-A24B-56C130FCF56F}" destId="{F446377B-85C8-4FE0-B14A-521F636C1136}" srcOrd="1" destOrd="0" parTransId="{D3F54007-6FCE-4290-9189-DC6B59542D8F}" sibTransId="{CED44786-1AE1-4028-A4EA-DAA092E0B558}"/>
    <dgm:cxn modelId="{1A4DBEC5-A8AC-417E-8DFA-A7A1BED0F05C}" type="presOf" srcId="{CF980629-26A3-4766-B2E3-A56EB55D04BA}" destId="{1986825D-E27F-4665-B81B-44DECDD97A7A}" srcOrd="0" destOrd="0" presId="urn:microsoft.com/office/officeart/2005/8/layout/cycle5"/>
    <dgm:cxn modelId="{CEE161EE-7CBC-450D-9964-C125B3C77C70}" type="presOf" srcId="{F446377B-85C8-4FE0-B14A-521F636C1136}" destId="{C0035492-4E66-4CC5-9CF4-9DE2057BDF7B}" srcOrd="0" destOrd="0" presId="urn:microsoft.com/office/officeart/2005/8/layout/cycle5"/>
    <dgm:cxn modelId="{2A76E1FC-10D9-492A-A0F2-832861018E27}" srcId="{F030CA7C-6106-4FAF-A24B-56C130FCF56F}" destId="{CF980629-26A3-4766-B2E3-A56EB55D04BA}" srcOrd="2" destOrd="0" parTransId="{906FD560-2B03-41F1-8630-23FE47552910}" sibTransId="{52DDE383-AAAD-453C-870B-B167175549D9}"/>
    <dgm:cxn modelId="{C375D50D-4F0C-4536-8532-86345AD7FC90}" type="presParOf" srcId="{B9A0195D-7CB3-4DE7-90C3-86C143EF776C}" destId="{69DBE7C1-3EE7-465E-8829-E2541FA6F0C9}" srcOrd="0" destOrd="0" presId="urn:microsoft.com/office/officeart/2005/8/layout/cycle5"/>
    <dgm:cxn modelId="{18FB0A55-B982-472C-8E99-8FA8613B5401}" type="presParOf" srcId="{B9A0195D-7CB3-4DE7-90C3-86C143EF776C}" destId="{C338B8D7-D61D-4FA2-BD47-A8B6F0AD4174}" srcOrd="1" destOrd="0" presId="urn:microsoft.com/office/officeart/2005/8/layout/cycle5"/>
    <dgm:cxn modelId="{324CE290-4182-4CAC-B834-1B691B131AB3}" type="presParOf" srcId="{B9A0195D-7CB3-4DE7-90C3-86C143EF776C}" destId="{7AFEC3CA-C55A-40B5-9958-FC2F5390EEDB}" srcOrd="2" destOrd="0" presId="urn:microsoft.com/office/officeart/2005/8/layout/cycle5"/>
    <dgm:cxn modelId="{B8EE7682-CAB2-4043-A80E-6411CE0A902D}" type="presParOf" srcId="{B9A0195D-7CB3-4DE7-90C3-86C143EF776C}" destId="{C0035492-4E66-4CC5-9CF4-9DE2057BDF7B}" srcOrd="3" destOrd="0" presId="urn:microsoft.com/office/officeart/2005/8/layout/cycle5"/>
    <dgm:cxn modelId="{918391B7-04D9-4379-B5A8-0D23BAADEA62}" type="presParOf" srcId="{B9A0195D-7CB3-4DE7-90C3-86C143EF776C}" destId="{3CDC5BD7-7A1B-415A-BA55-9E1270AC7FBD}" srcOrd="4" destOrd="0" presId="urn:microsoft.com/office/officeart/2005/8/layout/cycle5"/>
    <dgm:cxn modelId="{D2A20A2C-9E58-4EAD-91A1-4E1658704AF9}" type="presParOf" srcId="{B9A0195D-7CB3-4DE7-90C3-86C143EF776C}" destId="{72EF5339-F75F-4262-92C0-BA1E7B4F2375}" srcOrd="5" destOrd="0" presId="urn:microsoft.com/office/officeart/2005/8/layout/cycle5"/>
    <dgm:cxn modelId="{78E397EC-D91E-47E1-8DFC-4B69BF101D6C}" type="presParOf" srcId="{B9A0195D-7CB3-4DE7-90C3-86C143EF776C}" destId="{1986825D-E27F-4665-B81B-44DECDD97A7A}" srcOrd="6" destOrd="0" presId="urn:microsoft.com/office/officeart/2005/8/layout/cycle5"/>
    <dgm:cxn modelId="{4446EC60-5DA5-4422-9671-73E0CCC45ED0}" type="presParOf" srcId="{B9A0195D-7CB3-4DE7-90C3-86C143EF776C}" destId="{D00BD84A-E647-4A72-883A-3429F1FA8713}" srcOrd="7" destOrd="0" presId="urn:microsoft.com/office/officeart/2005/8/layout/cycle5"/>
    <dgm:cxn modelId="{C9E23A82-DB08-47A8-928A-292567159399}" type="presParOf" srcId="{B9A0195D-7CB3-4DE7-90C3-86C143EF776C}" destId="{18BA39EF-AFAC-4D46-904B-DFEE37EED140}" srcOrd="8" destOrd="0" presId="urn:microsoft.com/office/officeart/2005/8/layout/cycle5"/>
    <dgm:cxn modelId="{839FD74C-DE22-4631-9021-477CB28581E7}" type="presParOf" srcId="{B9A0195D-7CB3-4DE7-90C3-86C143EF776C}" destId="{82128A49-C8C3-41E3-BC50-946208494EB2}" srcOrd="9" destOrd="0" presId="urn:microsoft.com/office/officeart/2005/8/layout/cycle5"/>
    <dgm:cxn modelId="{CA9E8DC8-27D5-4633-BC9F-4DEAE9B8D4A3}" type="presParOf" srcId="{B9A0195D-7CB3-4DE7-90C3-86C143EF776C}" destId="{14C05365-2E4F-4F71-9105-A86FADD3EAFF}" srcOrd="10" destOrd="0" presId="urn:microsoft.com/office/officeart/2005/8/layout/cycle5"/>
    <dgm:cxn modelId="{DEB1AECD-273D-4BD9-A269-1221668491D4}" type="presParOf" srcId="{B9A0195D-7CB3-4DE7-90C3-86C143EF776C}" destId="{E8FA1613-6702-4180-9C24-D3B532060772}"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814225-6518-4FF7-83FF-196F9CCD2B09}" type="doc">
      <dgm:prSet loTypeId="urn:microsoft.com/office/officeart/2005/8/layout/cycle8" loCatId="cycle" qsTypeId="urn:microsoft.com/office/officeart/2005/8/quickstyle/simple1" qsCatId="simple" csTypeId="urn:microsoft.com/office/officeart/2005/8/colors/colorful1" csCatId="colorful" phldr="1"/>
      <dgm:spPr/>
    </dgm:pt>
    <dgm:pt modelId="{4FF464BF-EF5C-4C80-8021-289E89CC35B0}">
      <dgm:prSet phldrT="[Text]"/>
      <dgm:spPr>
        <a:ln w="38100">
          <a:noFill/>
        </a:ln>
      </dgm:spPr>
      <dgm:t>
        <a:bodyPr/>
        <a:lstStyle/>
        <a:p>
          <a:pPr algn="ctr"/>
          <a:r>
            <a:rPr lang="en-US" dirty="0"/>
            <a:t>Create a Performance Plan</a:t>
          </a:r>
        </a:p>
      </dgm:t>
      <dgm:extLst>
        <a:ext uri="{E40237B7-FDA0-4F09-8148-C483321AD2D9}">
          <dgm14:cNvPr xmlns:dgm14="http://schemas.microsoft.com/office/drawing/2010/diagram" id="0" name="" descr="Create a Performance Plan" title="Step 1"/>
        </a:ext>
      </dgm:extLst>
    </dgm:pt>
    <dgm:pt modelId="{0A247C83-58BE-4B9D-B47D-BC40A8C26434}" type="parTrans" cxnId="{1F37719E-6D45-4398-9B51-BEA9A2CA4415}">
      <dgm:prSet/>
      <dgm:spPr/>
      <dgm:t>
        <a:bodyPr/>
        <a:lstStyle/>
        <a:p>
          <a:pPr algn="ctr"/>
          <a:endParaRPr lang="en-US"/>
        </a:p>
      </dgm:t>
    </dgm:pt>
    <dgm:pt modelId="{A27DC7A5-9A7F-47F3-8996-2F57A222908A}" type="sibTrans" cxnId="{1F37719E-6D45-4398-9B51-BEA9A2CA4415}">
      <dgm:prSet/>
      <dgm:spPr/>
      <dgm:t>
        <a:bodyPr/>
        <a:lstStyle/>
        <a:p>
          <a:pPr algn="ctr"/>
          <a:endParaRPr lang="en-US"/>
        </a:p>
      </dgm:t>
    </dgm:pt>
    <dgm:pt modelId="{9C002D06-4D7E-48B3-B0B7-2FE04E8F9E1B}">
      <dgm:prSet phldrT="[Text]"/>
      <dgm:spPr>
        <a:ln w="38100">
          <a:noFill/>
        </a:ln>
      </dgm:spPr>
      <dgm:t>
        <a:bodyPr/>
        <a:lstStyle/>
        <a:p>
          <a:pPr algn="ctr"/>
          <a:r>
            <a:rPr lang="en-US" dirty="0"/>
            <a:t>Check-in</a:t>
          </a:r>
        </a:p>
      </dgm:t>
      <dgm:extLst>
        <a:ext uri="{E40237B7-FDA0-4F09-8148-C483321AD2D9}">
          <dgm14:cNvPr xmlns:dgm14="http://schemas.microsoft.com/office/drawing/2010/diagram" id="0" name="" descr="Check-in" title="Step 3"/>
        </a:ext>
      </dgm:extLst>
    </dgm:pt>
    <dgm:pt modelId="{758EA65F-7B82-41FD-A3AE-FDA53E1DBBBC}" type="parTrans" cxnId="{94E17ECD-CB93-4D5A-9FC1-CFB0EE8ED1BA}">
      <dgm:prSet/>
      <dgm:spPr/>
      <dgm:t>
        <a:bodyPr/>
        <a:lstStyle/>
        <a:p>
          <a:pPr algn="ctr"/>
          <a:endParaRPr lang="en-US"/>
        </a:p>
      </dgm:t>
    </dgm:pt>
    <dgm:pt modelId="{6FED067A-CE4B-4335-99CA-7438ACC2FF56}" type="sibTrans" cxnId="{94E17ECD-CB93-4D5A-9FC1-CFB0EE8ED1BA}">
      <dgm:prSet/>
      <dgm:spPr/>
      <dgm:t>
        <a:bodyPr/>
        <a:lstStyle/>
        <a:p>
          <a:pPr algn="ctr"/>
          <a:endParaRPr lang="en-US"/>
        </a:p>
      </dgm:t>
    </dgm:pt>
    <dgm:pt modelId="{6F90CF9B-D3C9-4A67-AEA0-61294643DD31}">
      <dgm:prSet/>
      <dgm:spPr>
        <a:ln w="38100">
          <a:noFill/>
        </a:ln>
      </dgm:spPr>
      <dgm:t>
        <a:bodyPr/>
        <a:lstStyle/>
        <a:p>
          <a:pPr algn="ctr"/>
          <a:r>
            <a:rPr lang="en-US" dirty="0"/>
            <a:t>Evaluate</a:t>
          </a:r>
        </a:p>
      </dgm:t>
      <dgm:extLst>
        <a:ext uri="{E40237B7-FDA0-4F09-8148-C483321AD2D9}">
          <dgm14:cNvPr xmlns:dgm14="http://schemas.microsoft.com/office/drawing/2010/diagram" id="0" name="" descr="Evaluate" title="Step 4"/>
        </a:ext>
      </dgm:extLst>
    </dgm:pt>
    <dgm:pt modelId="{BF97123B-4420-4256-9008-C36941C5D5C3}" type="parTrans" cxnId="{B9A9D765-C14C-410C-90F8-719F6253BDE1}">
      <dgm:prSet/>
      <dgm:spPr/>
      <dgm:t>
        <a:bodyPr/>
        <a:lstStyle/>
        <a:p>
          <a:pPr algn="ctr"/>
          <a:endParaRPr lang="en-US"/>
        </a:p>
      </dgm:t>
    </dgm:pt>
    <dgm:pt modelId="{0DABA38F-ABA7-4B4F-8F30-2693DB11E641}" type="sibTrans" cxnId="{B9A9D765-C14C-410C-90F8-719F6253BDE1}">
      <dgm:prSet/>
      <dgm:spPr/>
      <dgm:t>
        <a:bodyPr/>
        <a:lstStyle/>
        <a:p>
          <a:pPr algn="ctr"/>
          <a:endParaRPr lang="en-US"/>
        </a:p>
      </dgm:t>
    </dgm:pt>
    <dgm:pt modelId="{8657E30C-4B89-4435-87CA-A78F6B296C2D}">
      <dgm:prSet/>
      <dgm:spPr/>
      <dgm:t>
        <a:bodyPr/>
        <a:lstStyle/>
        <a:p>
          <a:pPr algn="ctr"/>
          <a:r>
            <a:rPr lang="en-US" dirty="0"/>
            <a:t>Acknowledge</a:t>
          </a:r>
        </a:p>
      </dgm:t>
      <dgm:extLst>
        <a:ext uri="{E40237B7-FDA0-4F09-8148-C483321AD2D9}">
          <dgm14:cNvPr xmlns:dgm14="http://schemas.microsoft.com/office/drawing/2010/diagram" id="0" name="" descr="Acknowledge or Dispute" title="Step 5"/>
        </a:ext>
      </dgm:extLst>
    </dgm:pt>
    <dgm:pt modelId="{C0EAE428-D950-49B5-BBC2-9A7ECFE36001}" type="parTrans" cxnId="{8BE66DA7-B436-4292-98BF-101CE94A8CD7}">
      <dgm:prSet/>
      <dgm:spPr/>
      <dgm:t>
        <a:bodyPr/>
        <a:lstStyle/>
        <a:p>
          <a:pPr algn="ctr"/>
          <a:endParaRPr lang="en-US"/>
        </a:p>
      </dgm:t>
    </dgm:pt>
    <dgm:pt modelId="{01F0E792-6A81-4B75-A2BD-71BE0F30F976}" type="sibTrans" cxnId="{8BE66DA7-B436-4292-98BF-101CE94A8CD7}">
      <dgm:prSet/>
      <dgm:spPr/>
      <dgm:t>
        <a:bodyPr/>
        <a:lstStyle/>
        <a:p>
          <a:pPr algn="ctr"/>
          <a:endParaRPr lang="en-US"/>
        </a:p>
      </dgm:t>
    </dgm:pt>
    <dgm:pt modelId="{D3AA1486-8FE7-4434-93C0-CB85FFAB574A}">
      <dgm:prSet phldrT="[Text]"/>
      <dgm:spPr/>
      <dgm:t>
        <a:bodyPr/>
        <a:lstStyle/>
        <a:p>
          <a:pPr algn="ctr"/>
          <a:r>
            <a:rPr lang="en-US" dirty="0"/>
            <a:t>Acknowledge	</a:t>
          </a:r>
        </a:p>
      </dgm:t>
      <dgm:extLst>
        <a:ext uri="{E40237B7-FDA0-4F09-8148-C483321AD2D9}">
          <dgm14:cNvPr xmlns:dgm14="http://schemas.microsoft.com/office/drawing/2010/diagram" id="0" name="" descr="Acknowledge" title="Step 2"/>
        </a:ext>
      </dgm:extLst>
    </dgm:pt>
    <dgm:pt modelId="{D52EF7DF-0AD7-4D07-B208-FB5837C17772}" type="parTrans" cxnId="{BA23DA2C-91F2-4AF9-9CC6-CE6E22BE0AF1}">
      <dgm:prSet/>
      <dgm:spPr/>
      <dgm:t>
        <a:bodyPr/>
        <a:lstStyle/>
        <a:p>
          <a:endParaRPr lang="en-US"/>
        </a:p>
      </dgm:t>
    </dgm:pt>
    <dgm:pt modelId="{2CB25D0F-CC06-4E2D-A5C0-E905164FE871}" type="sibTrans" cxnId="{BA23DA2C-91F2-4AF9-9CC6-CE6E22BE0AF1}">
      <dgm:prSet/>
      <dgm:spPr/>
      <dgm:t>
        <a:bodyPr/>
        <a:lstStyle/>
        <a:p>
          <a:endParaRPr lang="en-US"/>
        </a:p>
      </dgm:t>
    </dgm:pt>
    <dgm:pt modelId="{EA996BFE-9B14-48A2-8284-6DF110F3A60C}" type="pres">
      <dgm:prSet presAssocID="{49814225-6518-4FF7-83FF-196F9CCD2B09}" presName="compositeShape" presStyleCnt="0">
        <dgm:presLayoutVars>
          <dgm:chMax val="7"/>
          <dgm:dir/>
          <dgm:resizeHandles val="exact"/>
        </dgm:presLayoutVars>
      </dgm:prSet>
      <dgm:spPr/>
    </dgm:pt>
    <dgm:pt modelId="{BAAB44DF-EDA3-470A-99B7-EDA3CEF3C3BD}" type="pres">
      <dgm:prSet presAssocID="{49814225-6518-4FF7-83FF-196F9CCD2B09}" presName="wedge1" presStyleLbl="node1" presStyleIdx="0" presStyleCnt="5"/>
      <dgm:spPr/>
    </dgm:pt>
    <dgm:pt modelId="{7596D3A3-3009-4F56-A6EC-8D87EF0DD418}" type="pres">
      <dgm:prSet presAssocID="{49814225-6518-4FF7-83FF-196F9CCD2B09}" presName="dummy1a" presStyleCnt="0"/>
      <dgm:spPr/>
    </dgm:pt>
    <dgm:pt modelId="{A38E3126-4A50-4D67-B563-9EEACFEED7E1}" type="pres">
      <dgm:prSet presAssocID="{49814225-6518-4FF7-83FF-196F9CCD2B09}" presName="dummy1b" presStyleCnt="0"/>
      <dgm:spPr/>
    </dgm:pt>
    <dgm:pt modelId="{EC664D25-7FF1-47A4-B74C-67BC77C76B8D}" type="pres">
      <dgm:prSet presAssocID="{49814225-6518-4FF7-83FF-196F9CCD2B09}" presName="wedge1Tx" presStyleLbl="node1" presStyleIdx="0" presStyleCnt="5">
        <dgm:presLayoutVars>
          <dgm:chMax val="0"/>
          <dgm:chPref val="0"/>
          <dgm:bulletEnabled val="1"/>
        </dgm:presLayoutVars>
      </dgm:prSet>
      <dgm:spPr/>
    </dgm:pt>
    <dgm:pt modelId="{C504364D-783B-4650-A315-886695402C9C}" type="pres">
      <dgm:prSet presAssocID="{49814225-6518-4FF7-83FF-196F9CCD2B09}" presName="wedge2" presStyleLbl="node1" presStyleIdx="1" presStyleCnt="5"/>
      <dgm:spPr/>
    </dgm:pt>
    <dgm:pt modelId="{13325C0E-ED4D-43E2-835D-4E89539DEA02}" type="pres">
      <dgm:prSet presAssocID="{49814225-6518-4FF7-83FF-196F9CCD2B09}" presName="dummy2a" presStyleCnt="0"/>
      <dgm:spPr/>
    </dgm:pt>
    <dgm:pt modelId="{9F87285D-86F8-4F6F-AC2D-352A8FA8BFAF}" type="pres">
      <dgm:prSet presAssocID="{49814225-6518-4FF7-83FF-196F9CCD2B09}" presName="dummy2b" presStyleCnt="0"/>
      <dgm:spPr/>
    </dgm:pt>
    <dgm:pt modelId="{E727C74A-5024-4C95-8105-A32A4770B3F9}" type="pres">
      <dgm:prSet presAssocID="{49814225-6518-4FF7-83FF-196F9CCD2B09}" presName="wedge2Tx" presStyleLbl="node1" presStyleIdx="1" presStyleCnt="5">
        <dgm:presLayoutVars>
          <dgm:chMax val="0"/>
          <dgm:chPref val="0"/>
          <dgm:bulletEnabled val="1"/>
        </dgm:presLayoutVars>
      </dgm:prSet>
      <dgm:spPr/>
    </dgm:pt>
    <dgm:pt modelId="{1FF2FFCB-073A-4136-9D36-25583C041189}" type="pres">
      <dgm:prSet presAssocID="{49814225-6518-4FF7-83FF-196F9CCD2B09}" presName="wedge3" presStyleLbl="node1" presStyleIdx="2" presStyleCnt="5"/>
      <dgm:spPr/>
    </dgm:pt>
    <dgm:pt modelId="{7124E4EF-AD7A-4BB2-9169-11C6E0518126}" type="pres">
      <dgm:prSet presAssocID="{49814225-6518-4FF7-83FF-196F9CCD2B09}" presName="dummy3a" presStyleCnt="0"/>
      <dgm:spPr/>
    </dgm:pt>
    <dgm:pt modelId="{EF6A6C4C-F88A-4884-803D-DEF22DFDA135}" type="pres">
      <dgm:prSet presAssocID="{49814225-6518-4FF7-83FF-196F9CCD2B09}" presName="dummy3b" presStyleCnt="0"/>
      <dgm:spPr/>
    </dgm:pt>
    <dgm:pt modelId="{DC2A83FA-C380-4141-9D42-A4BACEBFE1B8}" type="pres">
      <dgm:prSet presAssocID="{49814225-6518-4FF7-83FF-196F9CCD2B09}" presName="wedge3Tx" presStyleLbl="node1" presStyleIdx="2" presStyleCnt="5">
        <dgm:presLayoutVars>
          <dgm:chMax val="0"/>
          <dgm:chPref val="0"/>
          <dgm:bulletEnabled val="1"/>
        </dgm:presLayoutVars>
      </dgm:prSet>
      <dgm:spPr/>
    </dgm:pt>
    <dgm:pt modelId="{6C157C13-59BE-41A9-9FC4-8BF99E7B527E}" type="pres">
      <dgm:prSet presAssocID="{49814225-6518-4FF7-83FF-196F9CCD2B09}" presName="wedge4" presStyleLbl="node1" presStyleIdx="3" presStyleCnt="5"/>
      <dgm:spPr/>
    </dgm:pt>
    <dgm:pt modelId="{CD61BDDC-70A4-47A6-B8C9-AE11312F28F6}" type="pres">
      <dgm:prSet presAssocID="{49814225-6518-4FF7-83FF-196F9CCD2B09}" presName="dummy4a" presStyleCnt="0"/>
      <dgm:spPr/>
    </dgm:pt>
    <dgm:pt modelId="{347E0415-995C-422C-BA60-702C28FC6565}" type="pres">
      <dgm:prSet presAssocID="{49814225-6518-4FF7-83FF-196F9CCD2B09}" presName="dummy4b" presStyleCnt="0"/>
      <dgm:spPr/>
    </dgm:pt>
    <dgm:pt modelId="{7E62AE45-D806-4C6A-948D-6BF3957BB483}" type="pres">
      <dgm:prSet presAssocID="{49814225-6518-4FF7-83FF-196F9CCD2B09}" presName="wedge4Tx" presStyleLbl="node1" presStyleIdx="3" presStyleCnt="5">
        <dgm:presLayoutVars>
          <dgm:chMax val="0"/>
          <dgm:chPref val="0"/>
          <dgm:bulletEnabled val="1"/>
        </dgm:presLayoutVars>
      </dgm:prSet>
      <dgm:spPr/>
    </dgm:pt>
    <dgm:pt modelId="{E6B1B9E2-20A8-432B-BBBB-EEB70041B0C4}" type="pres">
      <dgm:prSet presAssocID="{49814225-6518-4FF7-83FF-196F9CCD2B09}" presName="wedge5" presStyleLbl="node1" presStyleIdx="4" presStyleCnt="5"/>
      <dgm:spPr/>
    </dgm:pt>
    <dgm:pt modelId="{42893E2A-173B-449A-8425-E31564A50218}" type="pres">
      <dgm:prSet presAssocID="{49814225-6518-4FF7-83FF-196F9CCD2B09}" presName="dummy5a" presStyleCnt="0"/>
      <dgm:spPr/>
    </dgm:pt>
    <dgm:pt modelId="{A30B081C-6B04-4548-821F-3402F3B49B24}" type="pres">
      <dgm:prSet presAssocID="{49814225-6518-4FF7-83FF-196F9CCD2B09}" presName="dummy5b" presStyleCnt="0"/>
      <dgm:spPr/>
    </dgm:pt>
    <dgm:pt modelId="{EE9E2489-3C68-450B-9215-3A81F5CD1F35}" type="pres">
      <dgm:prSet presAssocID="{49814225-6518-4FF7-83FF-196F9CCD2B09}" presName="wedge5Tx" presStyleLbl="node1" presStyleIdx="4" presStyleCnt="5">
        <dgm:presLayoutVars>
          <dgm:chMax val="0"/>
          <dgm:chPref val="0"/>
          <dgm:bulletEnabled val="1"/>
        </dgm:presLayoutVars>
      </dgm:prSet>
      <dgm:spPr/>
    </dgm:pt>
    <dgm:pt modelId="{31B1080A-E3A9-444C-9528-9B2812F920D6}" type="pres">
      <dgm:prSet presAssocID="{A27DC7A5-9A7F-47F3-8996-2F57A222908A}" presName="arrowWedge1" presStyleLbl="fgSibTrans2D1" presStyleIdx="0" presStyleCnt="5"/>
      <dgm:spPr/>
    </dgm:pt>
    <dgm:pt modelId="{F3806092-1A74-4E30-B3AD-AB3FE953D758}" type="pres">
      <dgm:prSet presAssocID="{2CB25D0F-CC06-4E2D-A5C0-E905164FE871}" presName="arrowWedge2" presStyleLbl="fgSibTrans2D1" presStyleIdx="1" presStyleCnt="5"/>
      <dgm:spPr/>
    </dgm:pt>
    <dgm:pt modelId="{E504A371-9B07-42EB-B767-51CF59C64A98}" type="pres">
      <dgm:prSet presAssocID="{6FED067A-CE4B-4335-99CA-7438ACC2FF56}" presName="arrowWedge3" presStyleLbl="fgSibTrans2D1" presStyleIdx="2" presStyleCnt="5"/>
      <dgm:spPr/>
    </dgm:pt>
    <dgm:pt modelId="{B3CCC1A8-9346-4FD7-94CC-02E8B0068804}" type="pres">
      <dgm:prSet presAssocID="{0DABA38F-ABA7-4B4F-8F30-2693DB11E641}" presName="arrowWedge4" presStyleLbl="fgSibTrans2D1" presStyleIdx="3" presStyleCnt="5"/>
      <dgm:spPr/>
    </dgm:pt>
    <dgm:pt modelId="{86274DEC-3995-488A-A122-4B3EB81E7E7C}" type="pres">
      <dgm:prSet presAssocID="{01F0E792-6A81-4B75-A2BD-71BE0F30F976}" presName="arrowWedge5" presStyleLbl="fgSibTrans2D1" presStyleIdx="4" presStyleCnt="5"/>
      <dgm:spPr/>
    </dgm:pt>
  </dgm:ptLst>
  <dgm:cxnLst>
    <dgm:cxn modelId="{3CF36C26-3E49-46EA-A851-629C106AC532}" type="presOf" srcId="{4FF464BF-EF5C-4C80-8021-289E89CC35B0}" destId="{EC664D25-7FF1-47A4-B74C-67BC77C76B8D}" srcOrd="1" destOrd="0" presId="urn:microsoft.com/office/officeart/2005/8/layout/cycle8"/>
    <dgm:cxn modelId="{BA23DA2C-91F2-4AF9-9CC6-CE6E22BE0AF1}" srcId="{49814225-6518-4FF7-83FF-196F9CCD2B09}" destId="{D3AA1486-8FE7-4434-93C0-CB85FFAB574A}" srcOrd="1" destOrd="0" parTransId="{D52EF7DF-0AD7-4D07-B208-FB5837C17772}" sibTransId="{2CB25D0F-CC06-4E2D-A5C0-E905164FE871}"/>
    <dgm:cxn modelId="{50FB075E-6880-4AF5-B6C6-7315A391B7C0}" type="presOf" srcId="{8657E30C-4B89-4435-87CA-A78F6B296C2D}" destId="{EE9E2489-3C68-450B-9215-3A81F5CD1F35}" srcOrd="1" destOrd="0" presId="urn:microsoft.com/office/officeart/2005/8/layout/cycle8"/>
    <dgm:cxn modelId="{B9A9D765-C14C-410C-90F8-719F6253BDE1}" srcId="{49814225-6518-4FF7-83FF-196F9CCD2B09}" destId="{6F90CF9B-D3C9-4A67-AEA0-61294643DD31}" srcOrd="3" destOrd="0" parTransId="{BF97123B-4420-4256-9008-C36941C5D5C3}" sibTransId="{0DABA38F-ABA7-4B4F-8F30-2693DB11E641}"/>
    <dgm:cxn modelId="{6CAFB469-B6B2-40CC-B619-7E7BF98DFF66}" type="presOf" srcId="{6F90CF9B-D3C9-4A67-AEA0-61294643DD31}" destId="{7E62AE45-D806-4C6A-948D-6BF3957BB483}" srcOrd="1" destOrd="0" presId="urn:microsoft.com/office/officeart/2005/8/layout/cycle8"/>
    <dgm:cxn modelId="{7B859C6A-5293-4C75-8EEF-96ECA2826FAD}" type="presOf" srcId="{4FF464BF-EF5C-4C80-8021-289E89CC35B0}" destId="{BAAB44DF-EDA3-470A-99B7-EDA3CEF3C3BD}" srcOrd="0" destOrd="0" presId="urn:microsoft.com/office/officeart/2005/8/layout/cycle8"/>
    <dgm:cxn modelId="{69041D8F-299F-44B1-9F74-E64C1BDFC4A1}" type="presOf" srcId="{9C002D06-4D7E-48B3-B0B7-2FE04E8F9E1B}" destId="{1FF2FFCB-073A-4136-9D36-25583C041189}" srcOrd="0" destOrd="0" presId="urn:microsoft.com/office/officeart/2005/8/layout/cycle8"/>
    <dgm:cxn modelId="{1F37719E-6D45-4398-9B51-BEA9A2CA4415}" srcId="{49814225-6518-4FF7-83FF-196F9CCD2B09}" destId="{4FF464BF-EF5C-4C80-8021-289E89CC35B0}" srcOrd="0" destOrd="0" parTransId="{0A247C83-58BE-4B9D-B47D-BC40A8C26434}" sibTransId="{A27DC7A5-9A7F-47F3-8996-2F57A222908A}"/>
    <dgm:cxn modelId="{0813BCA5-2F49-47E8-AB99-2D0CE445CE71}" type="presOf" srcId="{D3AA1486-8FE7-4434-93C0-CB85FFAB574A}" destId="{C504364D-783B-4650-A315-886695402C9C}" srcOrd="0" destOrd="0" presId="urn:microsoft.com/office/officeart/2005/8/layout/cycle8"/>
    <dgm:cxn modelId="{8BE66DA7-B436-4292-98BF-101CE94A8CD7}" srcId="{49814225-6518-4FF7-83FF-196F9CCD2B09}" destId="{8657E30C-4B89-4435-87CA-A78F6B296C2D}" srcOrd="4" destOrd="0" parTransId="{C0EAE428-D950-49B5-BBC2-9A7ECFE36001}" sibTransId="{01F0E792-6A81-4B75-A2BD-71BE0F30F976}"/>
    <dgm:cxn modelId="{81A2A6AC-1BB1-4079-8E90-597EE0E77F2D}" type="presOf" srcId="{8657E30C-4B89-4435-87CA-A78F6B296C2D}" destId="{E6B1B9E2-20A8-432B-BBBB-EEB70041B0C4}" srcOrd="0" destOrd="0" presId="urn:microsoft.com/office/officeart/2005/8/layout/cycle8"/>
    <dgm:cxn modelId="{0137B6AE-5418-4858-AC83-5493F0BBFA6C}" type="presOf" srcId="{49814225-6518-4FF7-83FF-196F9CCD2B09}" destId="{EA996BFE-9B14-48A2-8284-6DF110F3A60C}" srcOrd="0" destOrd="0" presId="urn:microsoft.com/office/officeart/2005/8/layout/cycle8"/>
    <dgm:cxn modelId="{7244DEBC-A4E0-46FA-A7CC-CB1E6143E392}" type="presOf" srcId="{9C002D06-4D7E-48B3-B0B7-2FE04E8F9E1B}" destId="{DC2A83FA-C380-4141-9D42-A4BACEBFE1B8}" srcOrd="1" destOrd="0" presId="urn:microsoft.com/office/officeart/2005/8/layout/cycle8"/>
    <dgm:cxn modelId="{94E17ECD-CB93-4D5A-9FC1-CFB0EE8ED1BA}" srcId="{49814225-6518-4FF7-83FF-196F9CCD2B09}" destId="{9C002D06-4D7E-48B3-B0B7-2FE04E8F9E1B}" srcOrd="2" destOrd="0" parTransId="{758EA65F-7B82-41FD-A3AE-FDA53E1DBBBC}" sibTransId="{6FED067A-CE4B-4335-99CA-7438ACC2FF56}"/>
    <dgm:cxn modelId="{66A80BF7-85A3-4BF4-8055-A2539AE16BF1}" type="presOf" srcId="{6F90CF9B-D3C9-4A67-AEA0-61294643DD31}" destId="{6C157C13-59BE-41A9-9FC4-8BF99E7B527E}" srcOrd="0" destOrd="0" presId="urn:microsoft.com/office/officeart/2005/8/layout/cycle8"/>
    <dgm:cxn modelId="{C5E9C1FE-DBF8-4819-8A0C-626B97B94A75}" type="presOf" srcId="{D3AA1486-8FE7-4434-93C0-CB85FFAB574A}" destId="{E727C74A-5024-4C95-8105-A32A4770B3F9}" srcOrd="1" destOrd="0" presId="urn:microsoft.com/office/officeart/2005/8/layout/cycle8"/>
    <dgm:cxn modelId="{EABBAC86-1610-4481-9AA1-CD2AF9485472}" type="presParOf" srcId="{EA996BFE-9B14-48A2-8284-6DF110F3A60C}" destId="{BAAB44DF-EDA3-470A-99B7-EDA3CEF3C3BD}" srcOrd="0" destOrd="0" presId="urn:microsoft.com/office/officeart/2005/8/layout/cycle8"/>
    <dgm:cxn modelId="{01FEC03F-C2D4-41F2-BDDC-D410A2307C68}" type="presParOf" srcId="{EA996BFE-9B14-48A2-8284-6DF110F3A60C}" destId="{7596D3A3-3009-4F56-A6EC-8D87EF0DD418}" srcOrd="1" destOrd="0" presId="urn:microsoft.com/office/officeart/2005/8/layout/cycle8"/>
    <dgm:cxn modelId="{8A2FBCCA-2413-43CD-B6B3-CE765E149266}" type="presParOf" srcId="{EA996BFE-9B14-48A2-8284-6DF110F3A60C}" destId="{A38E3126-4A50-4D67-B563-9EEACFEED7E1}" srcOrd="2" destOrd="0" presId="urn:microsoft.com/office/officeart/2005/8/layout/cycle8"/>
    <dgm:cxn modelId="{A35998EB-A613-487C-AD84-B2FED1C47B9E}" type="presParOf" srcId="{EA996BFE-9B14-48A2-8284-6DF110F3A60C}" destId="{EC664D25-7FF1-47A4-B74C-67BC77C76B8D}" srcOrd="3" destOrd="0" presId="urn:microsoft.com/office/officeart/2005/8/layout/cycle8"/>
    <dgm:cxn modelId="{9B535F04-4230-4578-98ED-34640003289F}" type="presParOf" srcId="{EA996BFE-9B14-48A2-8284-6DF110F3A60C}" destId="{C504364D-783B-4650-A315-886695402C9C}" srcOrd="4" destOrd="0" presId="urn:microsoft.com/office/officeart/2005/8/layout/cycle8"/>
    <dgm:cxn modelId="{8C01BD18-B21C-4707-9BBB-0CCCC63A3646}" type="presParOf" srcId="{EA996BFE-9B14-48A2-8284-6DF110F3A60C}" destId="{13325C0E-ED4D-43E2-835D-4E89539DEA02}" srcOrd="5" destOrd="0" presId="urn:microsoft.com/office/officeart/2005/8/layout/cycle8"/>
    <dgm:cxn modelId="{16CE8AF6-D12A-428A-896E-2DAC1E887C70}" type="presParOf" srcId="{EA996BFE-9B14-48A2-8284-6DF110F3A60C}" destId="{9F87285D-86F8-4F6F-AC2D-352A8FA8BFAF}" srcOrd="6" destOrd="0" presId="urn:microsoft.com/office/officeart/2005/8/layout/cycle8"/>
    <dgm:cxn modelId="{B842292C-8377-4CE9-BBC8-79FB60DD0F50}" type="presParOf" srcId="{EA996BFE-9B14-48A2-8284-6DF110F3A60C}" destId="{E727C74A-5024-4C95-8105-A32A4770B3F9}" srcOrd="7" destOrd="0" presId="urn:microsoft.com/office/officeart/2005/8/layout/cycle8"/>
    <dgm:cxn modelId="{2F451E94-7CDA-4E71-88C0-445646E54CB4}" type="presParOf" srcId="{EA996BFE-9B14-48A2-8284-6DF110F3A60C}" destId="{1FF2FFCB-073A-4136-9D36-25583C041189}" srcOrd="8" destOrd="0" presId="urn:microsoft.com/office/officeart/2005/8/layout/cycle8"/>
    <dgm:cxn modelId="{FC910364-16DF-4976-9D58-DFD5BAE1F5AA}" type="presParOf" srcId="{EA996BFE-9B14-48A2-8284-6DF110F3A60C}" destId="{7124E4EF-AD7A-4BB2-9169-11C6E0518126}" srcOrd="9" destOrd="0" presId="urn:microsoft.com/office/officeart/2005/8/layout/cycle8"/>
    <dgm:cxn modelId="{82DBA454-2715-43E9-9A5D-72AFD6060909}" type="presParOf" srcId="{EA996BFE-9B14-48A2-8284-6DF110F3A60C}" destId="{EF6A6C4C-F88A-4884-803D-DEF22DFDA135}" srcOrd="10" destOrd="0" presId="urn:microsoft.com/office/officeart/2005/8/layout/cycle8"/>
    <dgm:cxn modelId="{327D2C00-B567-483D-BF1F-48E9CC9F9D4C}" type="presParOf" srcId="{EA996BFE-9B14-48A2-8284-6DF110F3A60C}" destId="{DC2A83FA-C380-4141-9D42-A4BACEBFE1B8}" srcOrd="11" destOrd="0" presId="urn:microsoft.com/office/officeart/2005/8/layout/cycle8"/>
    <dgm:cxn modelId="{56D74ED0-A182-4E7F-AF04-C63A778BF7F4}" type="presParOf" srcId="{EA996BFE-9B14-48A2-8284-6DF110F3A60C}" destId="{6C157C13-59BE-41A9-9FC4-8BF99E7B527E}" srcOrd="12" destOrd="0" presId="urn:microsoft.com/office/officeart/2005/8/layout/cycle8"/>
    <dgm:cxn modelId="{FF821C8C-CEB6-4C18-99F8-E17A320F19AE}" type="presParOf" srcId="{EA996BFE-9B14-48A2-8284-6DF110F3A60C}" destId="{CD61BDDC-70A4-47A6-B8C9-AE11312F28F6}" srcOrd="13" destOrd="0" presId="urn:microsoft.com/office/officeart/2005/8/layout/cycle8"/>
    <dgm:cxn modelId="{16B8FB2C-7088-49E0-A893-7238876A6227}" type="presParOf" srcId="{EA996BFE-9B14-48A2-8284-6DF110F3A60C}" destId="{347E0415-995C-422C-BA60-702C28FC6565}" srcOrd="14" destOrd="0" presId="urn:microsoft.com/office/officeart/2005/8/layout/cycle8"/>
    <dgm:cxn modelId="{3A99CA0E-5231-4AB6-9507-F87CBBDF4560}" type="presParOf" srcId="{EA996BFE-9B14-48A2-8284-6DF110F3A60C}" destId="{7E62AE45-D806-4C6A-948D-6BF3957BB483}" srcOrd="15" destOrd="0" presId="urn:microsoft.com/office/officeart/2005/8/layout/cycle8"/>
    <dgm:cxn modelId="{DF034377-1937-45FA-97C6-FE3CBE08B1E9}" type="presParOf" srcId="{EA996BFE-9B14-48A2-8284-6DF110F3A60C}" destId="{E6B1B9E2-20A8-432B-BBBB-EEB70041B0C4}" srcOrd="16" destOrd="0" presId="urn:microsoft.com/office/officeart/2005/8/layout/cycle8"/>
    <dgm:cxn modelId="{CC497C55-657B-444F-B757-78F8BA5851F0}" type="presParOf" srcId="{EA996BFE-9B14-48A2-8284-6DF110F3A60C}" destId="{42893E2A-173B-449A-8425-E31564A50218}" srcOrd="17" destOrd="0" presId="urn:microsoft.com/office/officeart/2005/8/layout/cycle8"/>
    <dgm:cxn modelId="{4824020D-C2F9-437B-8E10-742A46A1E854}" type="presParOf" srcId="{EA996BFE-9B14-48A2-8284-6DF110F3A60C}" destId="{A30B081C-6B04-4548-821F-3402F3B49B24}" srcOrd="18" destOrd="0" presId="urn:microsoft.com/office/officeart/2005/8/layout/cycle8"/>
    <dgm:cxn modelId="{48C9D600-8629-49D6-8519-CC967714B020}" type="presParOf" srcId="{EA996BFE-9B14-48A2-8284-6DF110F3A60C}" destId="{EE9E2489-3C68-450B-9215-3A81F5CD1F35}" srcOrd="19" destOrd="0" presId="urn:microsoft.com/office/officeart/2005/8/layout/cycle8"/>
    <dgm:cxn modelId="{D1404E8C-65C7-41E9-8830-2452495BB21B}" type="presParOf" srcId="{EA996BFE-9B14-48A2-8284-6DF110F3A60C}" destId="{31B1080A-E3A9-444C-9528-9B2812F920D6}" srcOrd="20" destOrd="0" presId="urn:microsoft.com/office/officeart/2005/8/layout/cycle8"/>
    <dgm:cxn modelId="{D2C02A16-673C-4A16-BB3C-6C033265D838}" type="presParOf" srcId="{EA996BFE-9B14-48A2-8284-6DF110F3A60C}" destId="{F3806092-1A74-4E30-B3AD-AB3FE953D758}" srcOrd="21" destOrd="0" presId="urn:microsoft.com/office/officeart/2005/8/layout/cycle8"/>
    <dgm:cxn modelId="{6339B07A-682F-4AC1-9BE9-27F7D7F470CA}" type="presParOf" srcId="{EA996BFE-9B14-48A2-8284-6DF110F3A60C}" destId="{E504A371-9B07-42EB-B767-51CF59C64A98}" srcOrd="22" destOrd="0" presId="urn:microsoft.com/office/officeart/2005/8/layout/cycle8"/>
    <dgm:cxn modelId="{1A9B5558-79AF-4207-A73D-9468B0ABEB9B}" type="presParOf" srcId="{EA996BFE-9B14-48A2-8284-6DF110F3A60C}" destId="{B3CCC1A8-9346-4FD7-94CC-02E8B0068804}" srcOrd="23" destOrd="0" presId="urn:microsoft.com/office/officeart/2005/8/layout/cycle8"/>
    <dgm:cxn modelId="{4CB3633E-04F3-4BC7-9C40-84C9F1689A16}" type="presParOf" srcId="{EA996BFE-9B14-48A2-8284-6DF110F3A60C}" destId="{86274DEC-3995-488A-A122-4B3EB81E7E7C}" srcOrd="2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FA52BD-3F91-47BB-BB35-8EDFA356989A}"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n-US"/>
        </a:p>
      </dgm:t>
    </dgm:pt>
    <dgm:pt modelId="{4A9D79AE-CA51-418A-8573-2202F622E5AA}">
      <dgm:prSet phldrT="[Text]"/>
      <dgm:spPr/>
      <dgm:t>
        <a:bodyPr/>
        <a:lstStyle/>
        <a:p>
          <a:pPr algn="ctr"/>
          <a:r>
            <a:rPr lang="en-US"/>
            <a:t>S</a:t>
          </a:r>
        </a:p>
      </dgm:t>
    </dgm:pt>
    <dgm:pt modelId="{DADED6B7-B4F4-4F35-8567-082FFD2E9F6D}" type="parTrans" cxnId="{53127FDE-D2FB-4DD9-9DB7-A31C85F72A71}">
      <dgm:prSet/>
      <dgm:spPr/>
      <dgm:t>
        <a:bodyPr/>
        <a:lstStyle/>
        <a:p>
          <a:pPr algn="ctr"/>
          <a:endParaRPr lang="en-US"/>
        </a:p>
      </dgm:t>
    </dgm:pt>
    <dgm:pt modelId="{31CC4888-A54B-483A-A755-27EDEBF6CB1F}" type="sibTrans" cxnId="{53127FDE-D2FB-4DD9-9DB7-A31C85F72A71}">
      <dgm:prSet/>
      <dgm:spPr/>
      <dgm:t>
        <a:bodyPr/>
        <a:lstStyle/>
        <a:p>
          <a:pPr algn="ctr"/>
          <a:endParaRPr lang="en-US"/>
        </a:p>
      </dgm:t>
    </dgm:pt>
    <dgm:pt modelId="{8B654F80-5C9C-45C2-9EE0-C101CBFFBC51}">
      <dgm:prSet phldrT="[Text]"/>
      <dgm:spPr/>
      <dgm:t>
        <a:bodyPr/>
        <a:lstStyle/>
        <a:p>
          <a:pPr algn="ctr"/>
          <a:r>
            <a:rPr lang="en-US" b="1" dirty="0"/>
            <a:t>Specific</a:t>
          </a:r>
          <a:r>
            <a:rPr lang="en-US" dirty="0"/>
            <a:t>:  State exactly what you want to accomplish (Who, What, When, Where</a:t>
          </a:r>
          <a:r>
            <a:rPr lang="en-US"/>
            <a:t>, Why)</a:t>
          </a:r>
          <a:endParaRPr lang="en-US" dirty="0"/>
        </a:p>
      </dgm:t>
      <dgm:extLst>
        <a:ext uri="{E40237B7-FDA0-4F09-8148-C483321AD2D9}">
          <dgm14:cNvPr xmlns:dgm14="http://schemas.microsoft.com/office/drawing/2010/diagram" id="0" name="" descr="State exactly what you want to accomplish (Who, What, Where, Why, When)" title="S stands for Specific"/>
        </a:ext>
      </dgm:extLst>
    </dgm:pt>
    <dgm:pt modelId="{6BF892BA-F888-4AE5-BB71-326A6F2A506C}" type="parTrans" cxnId="{A4FCBF34-F091-4E7D-BBA0-91ECB7CE4E20}">
      <dgm:prSet/>
      <dgm:spPr/>
      <dgm:t>
        <a:bodyPr/>
        <a:lstStyle/>
        <a:p>
          <a:pPr algn="ctr"/>
          <a:endParaRPr lang="en-US"/>
        </a:p>
      </dgm:t>
    </dgm:pt>
    <dgm:pt modelId="{D906365B-5799-447F-94F2-C996FCAEB6CB}" type="sibTrans" cxnId="{A4FCBF34-F091-4E7D-BBA0-91ECB7CE4E20}">
      <dgm:prSet/>
      <dgm:spPr/>
      <dgm:t>
        <a:bodyPr/>
        <a:lstStyle/>
        <a:p>
          <a:pPr algn="ctr"/>
          <a:endParaRPr lang="en-US"/>
        </a:p>
      </dgm:t>
    </dgm:pt>
    <dgm:pt modelId="{BD0CDA3C-873F-4593-ACE7-C74DC2DAF9B6}">
      <dgm:prSet phldrT="[Text]"/>
      <dgm:spPr/>
      <dgm:t>
        <a:bodyPr/>
        <a:lstStyle/>
        <a:p>
          <a:pPr algn="ctr"/>
          <a:r>
            <a:rPr lang="en-US"/>
            <a:t>M</a:t>
          </a:r>
        </a:p>
      </dgm:t>
    </dgm:pt>
    <dgm:pt modelId="{5211D4C8-F071-4B59-92D3-D29A7E92BBCC}" type="parTrans" cxnId="{86839138-0818-40B7-B0D8-9474467820A9}">
      <dgm:prSet/>
      <dgm:spPr/>
      <dgm:t>
        <a:bodyPr/>
        <a:lstStyle/>
        <a:p>
          <a:pPr algn="ctr"/>
          <a:endParaRPr lang="en-US"/>
        </a:p>
      </dgm:t>
    </dgm:pt>
    <dgm:pt modelId="{522A418A-DD17-49C5-9CF7-AAA0B6B77019}" type="sibTrans" cxnId="{86839138-0818-40B7-B0D8-9474467820A9}">
      <dgm:prSet/>
      <dgm:spPr/>
      <dgm:t>
        <a:bodyPr/>
        <a:lstStyle/>
        <a:p>
          <a:pPr algn="ctr"/>
          <a:endParaRPr lang="en-US"/>
        </a:p>
      </dgm:t>
    </dgm:pt>
    <dgm:pt modelId="{D136A44E-BBCE-4D43-A964-C0DCA846925A}">
      <dgm:prSet phldrT="[Text]"/>
      <dgm:spPr/>
      <dgm:t>
        <a:bodyPr/>
        <a:lstStyle/>
        <a:p>
          <a:pPr algn="ctr"/>
          <a:r>
            <a:rPr lang="en-US" b="1" dirty="0"/>
            <a:t>Measurable</a:t>
          </a:r>
          <a:r>
            <a:rPr lang="en-US" dirty="0"/>
            <a:t>:  How will you demonstrate and evaluate the extent to which the goal has been met.</a:t>
          </a:r>
        </a:p>
      </dgm:t>
      <dgm:extLst>
        <a:ext uri="{E40237B7-FDA0-4F09-8148-C483321AD2D9}">
          <dgm14:cNvPr xmlns:dgm14="http://schemas.microsoft.com/office/drawing/2010/diagram" id="0" name="" descr="How will you demonstrate and evaluate the extent to which the goal has been met." title="M stands for Measurable"/>
        </a:ext>
      </dgm:extLst>
    </dgm:pt>
    <dgm:pt modelId="{D913357C-D1D8-4FF6-AF2A-84F2857D02AE}" type="parTrans" cxnId="{7570A623-2DE4-4B96-BC1F-7035A706D934}">
      <dgm:prSet/>
      <dgm:spPr/>
      <dgm:t>
        <a:bodyPr/>
        <a:lstStyle/>
        <a:p>
          <a:pPr algn="ctr"/>
          <a:endParaRPr lang="en-US"/>
        </a:p>
      </dgm:t>
    </dgm:pt>
    <dgm:pt modelId="{FD7CC61C-71A6-46B7-8A95-6E1006D533A1}" type="sibTrans" cxnId="{7570A623-2DE4-4B96-BC1F-7035A706D934}">
      <dgm:prSet/>
      <dgm:spPr/>
      <dgm:t>
        <a:bodyPr/>
        <a:lstStyle/>
        <a:p>
          <a:pPr algn="ctr"/>
          <a:endParaRPr lang="en-US"/>
        </a:p>
      </dgm:t>
    </dgm:pt>
    <dgm:pt modelId="{8706DAE4-B6CA-4054-83FA-1B9A9AF1AACC}">
      <dgm:prSet phldrT="[Text]"/>
      <dgm:spPr/>
      <dgm:t>
        <a:bodyPr/>
        <a:lstStyle/>
        <a:p>
          <a:pPr algn="ctr"/>
          <a:r>
            <a:rPr lang="en-US"/>
            <a:t>A</a:t>
          </a:r>
        </a:p>
      </dgm:t>
    </dgm:pt>
    <dgm:pt modelId="{1A93D03E-080B-48B1-88AE-AECF6837F4F1}" type="parTrans" cxnId="{C6B9D90B-05D5-4F3A-BE00-E4D380A4C72F}">
      <dgm:prSet/>
      <dgm:spPr/>
      <dgm:t>
        <a:bodyPr/>
        <a:lstStyle/>
        <a:p>
          <a:pPr algn="ctr"/>
          <a:endParaRPr lang="en-US"/>
        </a:p>
      </dgm:t>
    </dgm:pt>
    <dgm:pt modelId="{1DD51AC6-1DA3-4623-BD6D-FFD2201D008F}" type="sibTrans" cxnId="{C6B9D90B-05D5-4F3A-BE00-E4D380A4C72F}">
      <dgm:prSet/>
      <dgm:spPr/>
      <dgm:t>
        <a:bodyPr/>
        <a:lstStyle/>
        <a:p>
          <a:pPr algn="ctr"/>
          <a:endParaRPr lang="en-US"/>
        </a:p>
      </dgm:t>
    </dgm:pt>
    <dgm:pt modelId="{8127185B-5FE0-47F5-8376-DB3A645C0735}">
      <dgm:prSet phldrT="[Text]"/>
      <dgm:spPr/>
      <dgm:t>
        <a:bodyPr/>
        <a:lstStyle/>
        <a:p>
          <a:pPr algn="ctr"/>
          <a:r>
            <a:rPr lang="en-US" b="1" dirty="0"/>
            <a:t>Achievable</a:t>
          </a:r>
          <a:r>
            <a:rPr lang="en-US" dirty="0"/>
            <a:t>:  Stretch challenging goals within ability to achieve outcome.  What is the action-oriented verb?</a:t>
          </a:r>
        </a:p>
      </dgm:t>
      <dgm:extLst>
        <a:ext uri="{E40237B7-FDA0-4F09-8148-C483321AD2D9}">
          <dgm14:cNvPr xmlns:dgm14="http://schemas.microsoft.com/office/drawing/2010/diagram" id="0" name="" descr="Stretch challenging goals within ability to achieve outcome.  What is the action-oriented verb?&#10;" title="A stands for Achievable"/>
        </a:ext>
      </dgm:extLst>
    </dgm:pt>
    <dgm:pt modelId="{F94420BC-46BB-41CF-9CF9-2DF33DCBACDB}" type="parTrans" cxnId="{11FC8494-C436-4429-98AF-07E5F95CA89B}">
      <dgm:prSet/>
      <dgm:spPr/>
      <dgm:t>
        <a:bodyPr/>
        <a:lstStyle/>
        <a:p>
          <a:pPr algn="ctr"/>
          <a:endParaRPr lang="en-US"/>
        </a:p>
      </dgm:t>
    </dgm:pt>
    <dgm:pt modelId="{60EC8C43-AEA6-44E3-8A2C-8A53DC4026D1}" type="sibTrans" cxnId="{11FC8494-C436-4429-98AF-07E5F95CA89B}">
      <dgm:prSet/>
      <dgm:spPr/>
      <dgm:t>
        <a:bodyPr/>
        <a:lstStyle/>
        <a:p>
          <a:pPr algn="ctr"/>
          <a:endParaRPr lang="en-US"/>
        </a:p>
      </dgm:t>
    </dgm:pt>
    <dgm:pt modelId="{B3116F54-A434-4BF5-8EFE-69B9481E995B}">
      <dgm:prSet/>
      <dgm:spPr/>
      <dgm:t>
        <a:bodyPr/>
        <a:lstStyle/>
        <a:p>
          <a:pPr algn="ctr"/>
          <a:r>
            <a:rPr lang="en-US"/>
            <a:t>R</a:t>
          </a:r>
        </a:p>
      </dgm:t>
    </dgm:pt>
    <dgm:pt modelId="{65006D49-13C0-47A3-9FEE-BC5914A24AA9}" type="parTrans" cxnId="{0AC1A5FC-0F0A-4ACB-9784-135C307E82F1}">
      <dgm:prSet/>
      <dgm:spPr/>
      <dgm:t>
        <a:bodyPr/>
        <a:lstStyle/>
        <a:p>
          <a:pPr algn="ctr"/>
          <a:endParaRPr lang="en-US"/>
        </a:p>
      </dgm:t>
    </dgm:pt>
    <dgm:pt modelId="{90EC76EE-1E6B-41BE-A1BA-39EB913BB873}" type="sibTrans" cxnId="{0AC1A5FC-0F0A-4ACB-9784-135C307E82F1}">
      <dgm:prSet/>
      <dgm:spPr/>
      <dgm:t>
        <a:bodyPr/>
        <a:lstStyle/>
        <a:p>
          <a:pPr algn="ctr"/>
          <a:endParaRPr lang="en-US"/>
        </a:p>
      </dgm:t>
    </dgm:pt>
    <dgm:pt modelId="{61E0D526-9C37-41FC-BC16-84DF2AD3E189}">
      <dgm:prSet/>
      <dgm:spPr/>
      <dgm:t>
        <a:bodyPr/>
        <a:lstStyle/>
        <a:p>
          <a:pPr algn="ctr"/>
          <a:r>
            <a:rPr lang="en-US"/>
            <a:t>T</a:t>
          </a:r>
        </a:p>
      </dgm:t>
    </dgm:pt>
    <dgm:pt modelId="{7061F850-D4DA-4BBB-8AC3-4DA98FB4A246}" type="parTrans" cxnId="{9422DAC0-678D-47AA-903A-1DE78647AF6C}">
      <dgm:prSet/>
      <dgm:spPr/>
      <dgm:t>
        <a:bodyPr/>
        <a:lstStyle/>
        <a:p>
          <a:pPr algn="ctr"/>
          <a:endParaRPr lang="en-US"/>
        </a:p>
      </dgm:t>
    </dgm:pt>
    <dgm:pt modelId="{3F4D5283-181A-4CE6-BE5F-9C390B72C5F5}" type="sibTrans" cxnId="{9422DAC0-678D-47AA-903A-1DE78647AF6C}">
      <dgm:prSet/>
      <dgm:spPr/>
      <dgm:t>
        <a:bodyPr/>
        <a:lstStyle/>
        <a:p>
          <a:pPr algn="ctr"/>
          <a:endParaRPr lang="en-US"/>
        </a:p>
      </dgm:t>
    </dgm:pt>
    <dgm:pt modelId="{76DEC33D-DC96-4C45-94F7-5A3B02ABB54F}">
      <dgm:prSet/>
      <dgm:spPr/>
      <dgm:t>
        <a:bodyPr/>
        <a:lstStyle/>
        <a:p>
          <a:pPr algn="ctr"/>
          <a:r>
            <a:rPr lang="en-US" b="1" dirty="0"/>
            <a:t>Relevant</a:t>
          </a:r>
          <a:r>
            <a:rPr lang="en-US" dirty="0"/>
            <a:t>:  How does the goal tie into your key responsibilities?  How does it align to the department objectives?</a:t>
          </a:r>
        </a:p>
      </dgm:t>
      <dgm:extLst>
        <a:ext uri="{E40237B7-FDA0-4F09-8148-C483321AD2D9}">
          <dgm14:cNvPr xmlns:dgm14="http://schemas.microsoft.com/office/drawing/2010/diagram" id="0" name="" descr="How does the goal tie into your key responsibilities?  How does it align to the department objectives?&#10;" title="Relevant"/>
        </a:ext>
      </dgm:extLst>
    </dgm:pt>
    <dgm:pt modelId="{A3D17A53-C8C8-449C-9E22-8992A756ECD2}" type="parTrans" cxnId="{D960D5DA-1879-47F1-B8B1-E7513529A8BF}">
      <dgm:prSet/>
      <dgm:spPr/>
      <dgm:t>
        <a:bodyPr/>
        <a:lstStyle/>
        <a:p>
          <a:pPr algn="ctr"/>
          <a:endParaRPr lang="en-US"/>
        </a:p>
      </dgm:t>
    </dgm:pt>
    <dgm:pt modelId="{BA75D8BC-782E-4426-B1A5-40537391110C}" type="sibTrans" cxnId="{D960D5DA-1879-47F1-B8B1-E7513529A8BF}">
      <dgm:prSet/>
      <dgm:spPr/>
      <dgm:t>
        <a:bodyPr/>
        <a:lstStyle/>
        <a:p>
          <a:pPr algn="ctr"/>
          <a:endParaRPr lang="en-US"/>
        </a:p>
      </dgm:t>
    </dgm:pt>
    <dgm:pt modelId="{D04608C4-0BB8-4E75-96AB-FD807A3BEF7E}">
      <dgm:prSet/>
      <dgm:spPr/>
      <dgm:t>
        <a:bodyPr/>
        <a:lstStyle/>
        <a:p>
          <a:pPr algn="ctr"/>
          <a:r>
            <a:rPr lang="en-US" b="1" dirty="0"/>
            <a:t>Time-bound</a:t>
          </a:r>
          <a:r>
            <a:rPr lang="en-US" dirty="0"/>
            <a:t>: Set 1 or more target dates, to explain "by when" this goal should be achieved (include deadlines, dates, and/or frequency)</a:t>
          </a:r>
        </a:p>
      </dgm:t>
      <dgm:extLst>
        <a:ext uri="{E40237B7-FDA0-4F09-8148-C483321AD2D9}">
          <dgm14:cNvPr xmlns:dgm14="http://schemas.microsoft.com/office/drawing/2010/diagram" id="0" name="" descr="Set 1 or more target dates, to explain &quot;by when&quot; this goal should be achieved (include deadlines, dates, and/or frequency)&#10;" title="Time-bound"/>
        </a:ext>
      </dgm:extLst>
    </dgm:pt>
    <dgm:pt modelId="{FFCDB940-AEDF-4158-91A3-B7D721F0D9D1}" type="parTrans" cxnId="{AE359B1E-75B1-4EAD-A82D-BF58204C07BC}">
      <dgm:prSet/>
      <dgm:spPr/>
      <dgm:t>
        <a:bodyPr/>
        <a:lstStyle/>
        <a:p>
          <a:pPr algn="ctr"/>
          <a:endParaRPr lang="en-US"/>
        </a:p>
      </dgm:t>
    </dgm:pt>
    <dgm:pt modelId="{C0CE6893-E9F9-4057-A503-9ED628420814}" type="sibTrans" cxnId="{AE359B1E-75B1-4EAD-A82D-BF58204C07BC}">
      <dgm:prSet/>
      <dgm:spPr/>
      <dgm:t>
        <a:bodyPr/>
        <a:lstStyle/>
        <a:p>
          <a:pPr algn="ctr"/>
          <a:endParaRPr lang="en-US"/>
        </a:p>
      </dgm:t>
    </dgm:pt>
    <dgm:pt modelId="{327CEC6D-27A5-4196-B1AD-A7750D400AC8}">
      <dgm:prSet/>
      <dgm:spPr/>
      <dgm:t>
        <a:bodyPr/>
        <a:lstStyle/>
        <a:p>
          <a:pPr algn="ctr"/>
          <a:endParaRPr lang="en-US" dirty="0"/>
        </a:p>
      </dgm:t>
    </dgm:pt>
    <dgm:pt modelId="{12FA1FA1-C68F-44A8-AEE3-3274F6D64C92}" type="parTrans" cxnId="{F7FC4BA5-9E2D-46C7-A2B7-5A71CED01FA1}">
      <dgm:prSet/>
      <dgm:spPr/>
      <dgm:t>
        <a:bodyPr/>
        <a:lstStyle/>
        <a:p>
          <a:pPr algn="ctr"/>
          <a:endParaRPr lang="en-US"/>
        </a:p>
      </dgm:t>
    </dgm:pt>
    <dgm:pt modelId="{AE32B980-2FF8-455B-A06E-28ADE77B6D9A}" type="sibTrans" cxnId="{F7FC4BA5-9E2D-46C7-A2B7-5A71CED01FA1}">
      <dgm:prSet/>
      <dgm:spPr/>
      <dgm:t>
        <a:bodyPr/>
        <a:lstStyle/>
        <a:p>
          <a:pPr algn="ctr"/>
          <a:endParaRPr lang="en-US"/>
        </a:p>
      </dgm:t>
    </dgm:pt>
    <dgm:pt modelId="{84FAE0E0-ADDF-485D-A49E-B5FA0E1C0398}" type="pres">
      <dgm:prSet presAssocID="{44FA52BD-3F91-47BB-BB35-8EDFA356989A}" presName="linearFlow" presStyleCnt="0">
        <dgm:presLayoutVars>
          <dgm:dir/>
          <dgm:animLvl val="lvl"/>
          <dgm:resizeHandles val="exact"/>
        </dgm:presLayoutVars>
      </dgm:prSet>
      <dgm:spPr/>
    </dgm:pt>
    <dgm:pt modelId="{9CA74A7D-02E9-433A-B6E3-E9CE34BA7B7D}" type="pres">
      <dgm:prSet presAssocID="{4A9D79AE-CA51-418A-8573-2202F622E5AA}" presName="composite" presStyleCnt="0"/>
      <dgm:spPr/>
    </dgm:pt>
    <dgm:pt modelId="{73B17816-7E97-492F-968A-55D34F2D19E2}" type="pres">
      <dgm:prSet presAssocID="{4A9D79AE-CA51-418A-8573-2202F622E5AA}" presName="parentText" presStyleLbl="alignNode1" presStyleIdx="0" presStyleCnt="5">
        <dgm:presLayoutVars>
          <dgm:chMax val="1"/>
          <dgm:bulletEnabled val="1"/>
        </dgm:presLayoutVars>
      </dgm:prSet>
      <dgm:spPr/>
    </dgm:pt>
    <dgm:pt modelId="{64924756-89DE-4A53-BE08-D7B5CFB27453}" type="pres">
      <dgm:prSet presAssocID="{4A9D79AE-CA51-418A-8573-2202F622E5AA}" presName="descendantText" presStyleLbl="alignAcc1" presStyleIdx="0" presStyleCnt="5" custLinFactNeighborX="896" custLinFactNeighborY="-12">
        <dgm:presLayoutVars>
          <dgm:bulletEnabled val="1"/>
        </dgm:presLayoutVars>
      </dgm:prSet>
      <dgm:spPr/>
    </dgm:pt>
    <dgm:pt modelId="{9A0E5C05-B921-4F25-B703-013313E8426F}" type="pres">
      <dgm:prSet presAssocID="{31CC4888-A54B-483A-A755-27EDEBF6CB1F}" presName="sp" presStyleCnt="0"/>
      <dgm:spPr/>
    </dgm:pt>
    <dgm:pt modelId="{CAECA198-A9E2-40AE-BBDF-3BED370A15C3}" type="pres">
      <dgm:prSet presAssocID="{BD0CDA3C-873F-4593-ACE7-C74DC2DAF9B6}" presName="composite" presStyleCnt="0"/>
      <dgm:spPr/>
    </dgm:pt>
    <dgm:pt modelId="{FC211CD7-4EC1-4BE5-AFE3-F480E9449423}" type="pres">
      <dgm:prSet presAssocID="{BD0CDA3C-873F-4593-ACE7-C74DC2DAF9B6}" presName="parentText" presStyleLbl="alignNode1" presStyleIdx="1" presStyleCnt="5">
        <dgm:presLayoutVars>
          <dgm:chMax val="1"/>
          <dgm:bulletEnabled val="1"/>
        </dgm:presLayoutVars>
      </dgm:prSet>
      <dgm:spPr/>
    </dgm:pt>
    <dgm:pt modelId="{3A6E0936-B362-4FB7-ABE3-9B157BAE0DB3}" type="pres">
      <dgm:prSet presAssocID="{BD0CDA3C-873F-4593-ACE7-C74DC2DAF9B6}" presName="descendantText" presStyleLbl="alignAcc1" presStyleIdx="1" presStyleCnt="5">
        <dgm:presLayoutVars>
          <dgm:bulletEnabled val="1"/>
        </dgm:presLayoutVars>
      </dgm:prSet>
      <dgm:spPr/>
    </dgm:pt>
    <dgm:pt modelId="{0B83822A-9F00-4B6F-B006-7CEE8B89614F}" type="pres">
      <dgm:prSet presAssocID="{522A418A-DD17-49C5-9CF7-AAA0B6B77019}" presName="sp" presStyleCnt="0"/>
      <dgm:spPr/>
    </dgm:pt>
    <dgm:pt modelId="{E4EF0074-F09E-4F79-91DB-A6B50063006E}" type="pres">
      <dgm:prSet presAssocID="{8706DAE4-B6CA-4054-83FA-1B9A9AF1AACC}" presName="composite" presStyleCnt="0"/>
      <dgm:spPr/>
    </dgm:pt>
    <dgm:pt modelId="{0DF3DD00-4BF5-4606-A94F-C6C3299B06B6}" type="pres">
      <dgm:prSet presAssocID="{8706DAE4-B6CA-4054-83FA-1B9A9AF1AACC}" presName="parentText" presStyleLbl="alignNode1" presStyleIdx="2" presStyleCnt="5">
        <dgm:presLayoutVars>
          <dgm:chMax val="1"/>
          <dgm:bulletEnabled val="1"/>
        </dgm:presLayoutVars>
      </dgm:prSet>
      <dgm:spPr/>
    </dgm:pt>
    <dgm:pt modelId="{499E0FAA-8F91-4210-882B-A66B15A3CA53}" type="pres">
      <dgm:prSet presAssocID="{8706DAE4-B6CA-4054-83FA-1B9A9AF1AACC}" presName="descendantText" presStyleLbl="alignAcc1" presStyleIdx="2" presStyleCnt="5" custLinFactNeighborY="-12341">
        <dgm:presLayoutVars>
          <dgm:bulletEnabled val="1"/>
        </dgm:presLayoutVars>
      </dgm:prSet>
      <dgm:spPr/>
    </dgm:pt>
    <dgm:pt modelId="{45FB12CF-6C0F-42D0-8AAA-0290C40CDDC4}" type="pres">
      <dgm:prSet presAssocID="{1DD51AC6-1DA3-4623-BD6D-FFD2201D008F}" presName="sp" presStyleCnt="0"/>
      <dgm:spPr/>
    </dgm:pt>
    <dgm:pt modelId="{06702050-C6B3-423E-9AE7-BECF72ACB054}" type="pres">
      <dgm:prSet presAssocID="{B3116F54-A434-4BF5-8EFE-69B9481E995B}" presName="composite" presStyleCnt="0"/>
      <dgm:spPr/>
    </dgm:pt>
    <dgm:pt modelId="{4DBD28EF-3F25-4292-B6D9-3A747FB26442}" type="pres">
      <dgm:prSet presAssocID="{B3116F54-A434-4BF5-8EFE-69B9481E995B}" presName="parentText" presStyleLbl="alignNode1" presStyleIdx="3" presStyleCnt="5" custLinFactNeighborY="-3440">
        <dgm:presLayoutVars>
          <dgm:chMax val="1"/>
          <dgm:bulletEnabled val="1"/>
        </dgm:presLayoutVars>
      </dgm:prSet>
      <dgm:spPr/>
    </dgm:pt>
    <dgm:pt modelId="{5999BE24-5035-492D-A9D3-685953FE97F9}" type="pres">
      <dgm:prSet presAssocID="{B3116F54-A434-4BF5-8EFE-69B9481E995B}" presName="descendantText" presStyleLbl="alignAcc1" presStyleIdx="3" presStyleCnt="5" custLinFactNeighborX="0" custLinFactNeighborY="-9262">
        <dgm:presLayoutVars>
          <dgm:bulletEnabled val="1"/>
        </dgm:presLayoutVars>
      </dgm:prSet>
      <dgm:spPr/>
    </dgm:pt>
    <dgm:pt modelId="{585B9388-CA8A-43D5-9597-A3C0258930B9}" type="pres">
      <dgm:prSet presAssocID="{90EC76EE-1E6B-41BE-A1BA-39EB913BB873}" presName="sp" presStyleCnt="0"/>
      <dgm:spPr/>
    </dgm:pt>
    <dgm:pt modelId="{00558AB9-19A7-463E-A288-E3EE573B216C}" type="pres">
      <dgm:prSet presAssocID="{61E0D526-9C37-41FC-BC16-84DF2AD3E189}" presName="composite" presStyleCnt="0"/>
      <dgm:spPr/>
    </dgm:pt>
    <dgm:pt modelId="{37148B9E-7FEE-4EB9-9F93-0419B66047AB}" type="pres">
      <dgm:prSet presAssocID="{61E0D526-9C37-41FC-BC16-84DF2AD3E189}" presName="parentText" presStyleLbl="alignNode1" presStyleIdx="4" presStyleCnt="5" custLinFactNeighborY="196">
        <dgm:presLayoutVars>
          <dgm:chMax val="1"/>
          <dgm:bulletEnabled val="1"/>
        </dgm:presLayoutVars>
      </dgm:prSet>
      <dgm:spPr/>
    </dgm:pt>
    <dgm:pt modelId="{6716D0E3-76CF-4E09-9C00-B8722B4FEE1D}" type="pres">
      <dgm:prSet presAssocID="{61E0D526-9C37-41FC-BC16-84DF2AD3E189}" presName="descendantText" presStyleLbl="alignAcc1" presStyleIdx="4" presStyleCnt="5">
        <dgm:presLayoutVars>
          <dgm:bulletEnabled val="1"/>
        </dgm:presLayoutVars>
      </dgm:prSet>
      <dgm:spPr/>
    </dgm:pt>
  </dgm:ptLst>
  <dgm:cxnLst>
    <dgm:cxn modelId="{C5846403-3214-4844-8F0F-B60C1BACD2E2}" type="presOf" srcId="{327CEC6D-27A5-4196-B1AD-A7750D400AC8}" destId="{6716D0E3-76CF-4E09-9C00-B8722B4FEE1D}" srcOrd="0" destOrd="1" presId="urn:microsoft.com/office/officeart/2005/8/layout/chevron2"/>
    <dgm:cxn modelId="{C6B9D90B-05D5-4F3A-BE00-E4D380A4C72F}" srcId="{44FA52BD-3F91-47BB-BB35-8EDFA356989A}" destId="{8706DAE4-B6CA-4054-83FA-1B9A9AF1AACC}" srcOrd="2" destOrd="0" parTransId="{1A93D03E-080B-48B1-88AE-AECF6837F4F1}" sibTransId="{1DD51AC6-1DA3-4623-BD6D-FFD2201D008F}"/>
    <dgm:cxn modelId="{AE359B1E-75B1-4EAD-A82D-BF58204C07BC}" srcId="{61E0D526-9C37-41FC-BC16-84DF2AD3E189}" destId="{D04608C4-0BB8-4E75-96AB-FD807A3BEF7E}" srcOrd="0" destOrd="0" parTransId="{FFCDB940-AEDF-4158-91A3-B7D721F0D9D1}" sibTransId="{C0CE6893-E9F9-4057-A503-9ED628420814}"/>
    <dgm:cxn modelId="{7570A623-2DE4-4B96-BC1F-7035A706D934}" srcId="{BD0CDA3C-873F-4593-ACE7-C74DC2DAF9B6}" destId="{D136A44E-BBCE-4D43-A964-C0DCA846925A}" srcOrd="0" destOrd="0" parTransId="{D913357C-D1D8-4FF6-AF2A-84F2857D02AE}" sibTransId="{FD7CC61C-71A6-46B7-8A95-6E1006D533A1}"/>
    <dgm:cxn modelId="{A4FCBF34-F091-4E7D-BBA0-91ECB7CE4E20}" srcId="{4A9D79AE-CA51-418A-8573-2202F622E5AA}" destId="{8B654F80-5C9C-45C2-9EE0-C101CBFFBC51}" srcOrd="0" destOrd="0" parTransId="{6BF892BA-F888-4AE5-BB71-326A6F2A506C}" sibTransId="{D906365B-5799-447F-94F2-C996FCAEB6CB}"/>
    <dgm:cxn modelId="{86839138-0818-40B7-B0D8-9474467820A9}" srcId="{44FA52BD-3F91-47BB-BB35-8EDFA356989A}" destId="{BD0CDA3C-873F-4593-ACE7-C74DC2DAF9B6}" srcOrd="1" destOrd="0" parTransId="{5211D4C8-F071-4B59-92D3-D29A7E92BBCC}" sibTransId="{522A418A-DD17-49C5-9CF7-AAA0B6B77019}"/>
    <dgm:cxn modelId="{3E387B5F-0E6F-42B7-8B23-17C5921CA294}" type="presOf" srcId="{76DEC33D-DC96-4C45-94F7-5A3B02ABB54F}" destId="{5999BE24-5035-492D-A9D3-685953FE97F9}" srcOrd="0" destOrd="0" presId="urn:microsoft.com/office/officeart/2005/8/layout/chevron2"/>
    <dgm:cxn modelId="{6105A960-5E84-49ED-A619-70F892D5A248}" type="presOf" srcId="{61E0D526-9C37-41FC-BC16-84DF2AD3E189}" destId="{37148B9E-7FEE-4EB9-9F93-0419B66047AB}" srcOrd="0" destOrd="0" presId="urn:microsoft.com/office/officeart/2005/8/layout/chevron2"/>
    <dgm:cxn modelId="{4874CF64-DB1F-47AE-BDB4-47AC01E2964D}" type="presOf" srcId="{BD0CDA3C-873F-4593-ACE7-C74DC2DAF9B6}" destId="{FC211CD7-4EC1-4BE5-AFE3-F480E9449423}" srcOrd="0" destOrd="0" presId="urn:microsoft.com/office/officeart/2005/8/layout/chevron2"/>
    <dgm:cxn modelId="{00D65054-9FF2-4406-A1F1-3EB879B882F7}" type="presOf" srcId="{B3116F54-A434-4BF5-8EFE-69B9481E995B}" destId="{4DBD28EF-3F25-4292-B6D9-3A747FB26442}" srcOrd="0" destOrd="0" presId="urn:microsoft.com/office/officeart/2005/8/layout/chevron2"/>
    <dgm:cxn modelId="{11FC8494-C436-4429-98AF-07E5F95CA89B}" srcId="{8706DAE4-B6CA-4054-83FA-1B9A9AF1AACC}" destId="{8127185B-5FE0-47F5-8376-DB3A645C0735}" srcOrd="0" destOrd="0" parTransId="{F94420BC-46BB-41CF-9CF9-2DF33DCBACDB}" sibTransId="{60EC8C43-AEA6-44E3-8A2C-8A53DC4026D1}"/>
    <dgm:cxn modelId="{4389029B-987D-418A-BAE9-5D234A33D097}" type="presOf" srcId="{D04608C4-0BB8-4E75-96AB-FD807A3BEF7E}" destId="{6716D0E3-76CF-4E09-9C00-B8722B4FEE1D}" srcOrd="0" destOrd="0" presId="urn:microsoft.com/office/officeart/2005/8/layout/chevron2"/>
    <dgm:cxn modelId="{F7FC4BA5-9E2D-46C7-A2B7-5A71CED01FA1}" srcId="{61E0D526-9C37-41FC-BC16-84DF2AD3E189}" destId="{327CEC6D-27A5-4196-B1AD-A7750D400AC8}" srcOrd="1" destOrd="0" parTransId="{12FA1FA1-C68F-44A8-AEE3-3274F6D64C92}" sibTransId="{AE32B980-2FF8-455B-A06E-28ADE77B6D9A}"/>
    <dgm:cxn modelId="{B0026DAC-A0CC-49F9-BB4F-53BB783E0065}" type="presOf" srcId="{8B654F80-5C9C-45C2-9EE0-C101CBFFBC51}" destId="{64924756-89DE-4A53-BE08-D7B5CFB27453}" srcOrd="0" destOrd="0" presId="urn:microsoft.com/office/officeart/2005/8/layout/chevron2"/>
    <dgm:cxn modelId="{7DCF0CBB-BA5E-4CE2-BF6B-F7D4639D970D}" type="presOf" srcId="{8127185B-5FE0-47F5-8376-DB3A645C0735}" destId="{499E0FAA-8F91-4210-882B-A66B15A3CA53}" srcOrd="0" destOrd="0" presId="urn:microsoft.com/office/officeart/2005/8/layout/chevron2"/>
    <dgm:cxn modelId="{9422DAC0-678D-47AA-903A-1DE78647AF6C}" srcId="{44FA52BD-3F91-47BB-BB35-8EDFA356989A}" destId="{61E0D526-9C37-41FC-BC16-84DF2AD3E189}" srcOrd="4" destOrd="0" parTransId="{7061F850-D4DA-4BBB-8AC3-4DA98FB4A246}" sibTransId="{3F4D5283-181A-4CE6-BE5F-9C390B72C5F5}"/>
    <dgm:cxn modelId="{B37DB5CD-4324-40D3-BC1F-CC98E6F324BD}" type="presOf" srcId="{D136A44E-BBCE-4D43-A964-C0DCA846925A}" destId="{3A6E0936-B362-4FB7-ABE3-9B157BAE0DB3}" srcOrd="0" destOrd="0" presId="urn:microsoft.com/office/officeart/2005/8/layout/chevron2"/>
    <dgm:cxn modelId="{FB1C5BD0-D050-4873-9802-D28C0CF3779F}" type="presOf" srcId="{44FA52BD-3F91-47BB-BB35-8EDFA356989A}" destId="{84FAE0E0-ADDF-485D-A49E-B5FA0E1C0398}" srcOrd="0" destOrd="0" presId="urn:microsoft.com/office/officeart/2005/8/layout/chevron2"/>
    <dgm:cxn modelId="{265439DA-06F3-4167-8AE2-9A7EB2477CD2}" type="presOf" srcId="{4A9D79AE-CA51-418A-8573-2202F622E5AA}" destId="{73B17816-7E97-492F-968A-55D34F2D19E2}" srcOrd="0" destOrd="0" presId="urn:microsoft.com/office/officeart/2005/8/layout/chevron2"/>
    <dgm:cxn modelId="{D960D5DA-1879-47F1-B8B1-E7513529A8BF}" srcId="{B3116F54-A434-4BF5-8EFE-69B9481E995B}" destId="{76DEC33D-DC96-4C45-94F7-5A3B02ABB54F}" srcOrd="0" destOrd="0" parTransId="{A3D17A53-C8C8-449C-9E22-8992A756ECD2}" sibTransId="{BA75D8BC-782E-4426-B1A5-40537391110C}"/>
    <dgm:cxn modelId="{53127FDE-D2FB-4DD9-9DB7-A31C85F72A71}" srcId="{44FA52BD-3F91-47BB-BB35-8EDFA356989A}" destId="{4A9D79AE-CA51-418A-8573-2202F622E5AA}" srcOrd="0" destOrd="0" parTransId="{DADED6B7-B4F4-4F35-8567-082FFD2E9F6D}" sibTransId="{31CC4888-A54B-483A-A755-27EDEBF6CB1F}"/>
    <dgm:cxn modelId="{77618CE5-E1E9-45CC-B875-3CBEBC0B29CC}" type="presOf" srcId="{8706DAE4-B6CA-4054-83FA-1B9A9AF1AACC}" destId="{0DF3DD00-4BF5-4606-A94F-C6C3299B06B6}" srcOrd="0" destOrd="0" presId="urn:microsoft.com/office/officeart/2005/8/layout/chevron2"/>
    <dgm:cxn modelId="{0AC1A5FC-0F0A-4ACB-9784-135C307E82F1}" srcId="{44FA52BD-3F91-47BB-BB35-8EDFA356989A}" destId="{B3116F54-A434-4BF5-8EFE-69B9481E995B}" srcOrd="3" destOrd="0" parTransId="{65006D49-13C0-47A3-9FEE-BC5914A24AA9}" sibTransId="{90EC76EE-1E6B-41BE-A1BA-39EB913BB873}"/>
    <dgm:cxn modelId="{09944B62-38A0-4A26-AA24-AC3ECAB7437F}" type="presParOf" srcId="{84FAE0E0-ADDF-485D-A49E-B5FA0E1C0398}" destId="{9CA74A7D-02E9-433A-B6E3-E9CE34BA7B7D}" srcOrd="0" destOrd="0" presId="urn:microsoft.com/office/officeart/2005/8/layout/chevron2"/>
    <dgm:cxn modelId="{AC05CB1C-6B1F-4189-8FD4-DB514AA7FC06}" type="presParOf" srcId="{9CA74A7D-02E9-433A-B6E3-E9CE34BA7B7D}" destId="{73B17816-7E97-492F-968A-55D34F2D19E2}" srcOrd="0" destOrd="0" presId="urn:microsoft.com/office/officeart/2005/8/layout/chevron2"/>
    <dgm:cxn modelId="{B53371DB-01F8-4DE3-9BA6-23064CB8FD06}" type="presParOf" srcId="{9CA74A7D-02E9-433A-B6E3-E9CE34BA7B7D}" destId="{64924756-89DE-4A53-BE08-D7B5CFB27453}" srcOrd="1" destOrd="0" presId="urn:microsoft.com/office/officeart/2005/8/layout/chevron2"/>
    <dgm:cxn modelId="{E97A1FC0-2704-4B5A-BA1A-69287119B0A7}" type="presParOf" srcId="{84FAE0E0-ADDF-485D-A49E-B5FA0E1C0398}" destId="{9A0E5C05-B921-4F25-B703-013313E8426F}" srcOrd="1" destOrd="0" presId="urn:microsoft.com/office/officeart/2005/8/layout/chevron2"/>
    <dgm:cxn modelId="{42840173-C313-41E9-AE4D-273800F02C79}" type="presParOf" srcId="{84FAE0E0-ADDF-485D-A49E-B5FA0E1C0398}" destId="{CAECA198-A9E2-40AE-BBDF-3BED370A15C3}" srcOrd="2" destOrd="0" presId="urn:microsoft.com/office/officeart/2005/8/layout/chevron2"/>
    <dgm:cxn modelId="{78BEEA94-9E71-4557-B135-9BAE8884EBDA}" type="presParOf" srcId="{CAECA198-A9E2-40AE-BBDF-3BED370A15C3}" destId="{FC211CD7-4EC1-4BE5-AFE3-F480E9449423}" srcOrd="0" destOrd="0" presId="urn:microsoft.com/office/officeart/2005/8/layout/chevron2"/>
    <dgm:cxn modelId="{9A4A025A-61D3-4025-9819-35ED1E93D123}" type="presParOf" srcId="{CAECA198-A9E2-40AE-BBDF-3BED370A15C3}" destId="{3A6E0936-B362-4FB7-ABE3-9B157BAE0DB3}" srcOrd="1" destOrd="0" presId="urn:microsoft.com/office/officeart/2005/8/layout/chevron2"/>
    <dgm:cxn modelId="{4D0D58AA-ED0F-4A8E-B71C-25123CAF8022}" type="presParOf" srcId="{84FAE0E0-ADDF-485D-A49E-B5FA0E1C0398}" destId="{0B83822A-9F00-4B6F-B006-7CEE8B89614F}" srcOrd="3" destOrd="0" presId="urn:microsoft.com/office/officeart/2005/8/layout/chevron2"/>
    <dgm:cxn modelId="{70569EAA-B40E-4244-AE98-770F5A51A831}" type="presParOf" srcId="{84FAE0E0-ADDF-485D-A49E-B5FA0E1C0398}" destId="{E4EF0074-F09E-4F79-91DB-A6B50063006E}" srcOrd="4" destOrd="0" presId="urn:microsoft.com/office/officeart/2005/8/layout/chevron2"/>
    <dgm:cxn modelId="{F8BBB54D-15A7-429E-9FD3-B845900ED5B9}" type="presParOf" srcId="{E4EF0074-F09E-4F79-91DB-A6B50063006E}" destId="{0DF3DD00-4BF5-4606-A94F-C6C3299B06B6}" srcOrd="0" destOrd="0" presId="urn:microsoft.com/office/officeart/2005/8/layout/chevron2"/>
    <dgm:cxn modelId="{57F44219-B43C-4431-B5DF-6507F8074DD2}" type="presParOf" srcId="{E4EF0074-F09E-4F79-91DB-A6B50063006E}" destId="{499E0FAA-8F91-4210-882B-A66B15A3CA53}" srcOrd="1" destOrd="0" presId="urn:microsoft.com/office/officeart/2005/8/layout/chevron2"/>
    <dgm:cxn modelId="{9E40EC76-FE66-4754-94F2-91E46891160A}" type="presParOf" srcId="{84FAE0E0-ADDF-485D-A49E-B5FA0E1C0398}" destId="{45FB12CF-6C0F-42D0-8AAA-0290C40CDDC4}" srcOrd="5" destOrd="0" presId="urn:microsoft.com/office/officeart/2005/8/layout/chevron2"/>
    <dgm:cxn modelId="{0B8A7BBB-18D4-4C26-AE8F-36BA4E3A5A15}" type="presParOf" srcId="{84FAE0E0-ADDF-485D-A49E-B5FA0E1C0398}" destId="{06702050-C6B3-423E-9AE7-BECF72ACB054}" srcOrd="6" destOrd="0" presId="urn:microsoft.com/office/officeart/2005/8/layout/chevron2"/>
    <dgm:cxn modelId="{BA130D1F-DD49-4ECC-AB1E-85B0149B28E0}" type="presParOf" srcId="{06702050-C6B3-423E-9AE7-BECF72ACB054}" destId="{4DBD28EF-3F25-4292-B6D9-3A747FB26442}" srcOrd="0" destOrd="0" presId="urn:microsoft.com/office/officeart/2005/8/layout/chevron2"/>
    <dgm:cxn modelId="{F97B32A1-58CC-4F30-8D55-E3349489B39A}" type="presParOf" srcId="{06702050-C6B3-423E-9AE7-BECF72ACB054}" destId="{5999BE24-5035-492D-A9D3-685953FE97F9}" srcOrd="1" destOrd="0" presId="urn:microsoft.com/office/officeart/2005/8/layout/chevron2"/>
    <dgm:cxn modelId="{4E53E3A1-853C-4476-B5B9-2F7110CA485A}" type="presParOf" srcId="{84FAE0E0-ADDF-485D-A49E-B5FA0E1C0398}" destId="{585B9388-CA8A-43D5-9597-A3C0258930B9}" srcOrd="7" destOrd="0" presId="urn:microsoft.com/office/officeart/2005/8/layout/chevron2"/>
    <dgm:cxn modelId="{C0A73139-931D-4FCA-9C85-FF08B1DB6DF3}" type="presParOf" srcId="{84FAE0E0-ADDF-485D-A49E-B5FA0E1C0398}" destId="{00558AB9-19A7-463E-A288-E3EE573B216C}" srcOrd="8" destOrd="0" presId="urn:microsoft.com/office/officeart/2005/8/layout/chevron2"/>
    <dgm:cxn modelId="{D5F26550-ACF3-49CE-99D6-2985FCE5B90B}" type="presParOf" srcId="{00558AB9-19A7-463E-A288-E3EE573B216C}" destId="{37148B9E-7FEE-4EB9-9F93-0419B66047AB}" srcOrd="0" destOrd="0" presId="urn:microsoft.com/office/officeart/2005/8/layout/chevron2"/>
    <dgm:cxn modelId="{D23FF36B-E0F5-4118-8D55-828759B1EAAD}" type="presParOf" srcId="{00558AB9-19A7-463E-A288-E3EE573B216C}" destId="{6716D0E3-76CF-4E09-9C00-B8722B4FEE1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DBE7C1-3EE7-465E-8829-E2541FA6F0C9}">
      <dsp:nvSpPr>
        <dsp:cNvPr id="0" name=""/>
        <dsp:cNvSpPr/>
      </dsp:nvSpPr>
      <dsp:spPr>
        <a:xfrm>
          <a:off x="3306105" y="1624"/>
          <a:ext cx="1617389" cy="1051303"/>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effectLst>
                <a:outerShdw blurRad="38100" dist="38100" dir="2700000" algn="tl">
                  <a:srgbClr val="000000">
                    <a:alpha val="43137"/>
                  </a:srgbClr>
                </a:outerShdw>
              </a:effectLst>
            </a:rPr>
            <a:t>Step 1</a:t>
          </a:r>
        </a:p>
        <a:p>
          <a:pPr marL="0" lvl="0" indent="0" algn="ctr" defTabSz="577850">
            <a:lnSpc>
              <a:spcPct val="90000"/>
            </a:lnSpc>
            <a:spcBef>
              <a:spcPct val="0"/>
            </a:spcBef>
            <a:spcAft>
              <a:spcPct val="35000"/>
            </a:spcAft>
            <a:buNone/>
          </a:pPr>
          <a:r>
            <a:rPr lang="en-US" sz="1300" kern="1200" dirty="0">
              <a:solidFill>
                <a:schemeClr val="tx1"/>
              </a:solidFill>
            </a:rPr>
            <a:t>Set Performance Goals for Department</a:t>
          </a:r>
        </a:p>
      </dsp:txBody>
      <dsp:txXfrm>
        <a:off x="3357425" y="52944"/>
        <a:ext cx="1514749" cy="948663"/>
      </dsp:txXfrm>
    </dsp:sp>
    <dsp:sp modelId="{7AFEC3CA-C55A-40B5-9958-FC2F5390EEDB}">
      <dsp:nvSpPr>
        <dsp:cNvPr id="0" name=""/>
        <dsp:cNvSpPr/>
      </dsp:nvSpPr>
      <dsp:spPr>
        <a:xfrm>
          <a:off x="2379094" y="527276"/>
          <a:ext cx="3471410" cy="3471410"/>
        </a:xfrm>
        <a:custGeom>
          <a:avLst/>
          <a:gdLst/>
          <a:ahLst/>
          <a:cxnLst/>
          <a:rect l="0" t="0" r="0" b="0"/>
          <a:pathLst>
            <a:path>
              <a:moveTo>
                <a:pt x="2767324" y="339841"/>
              </a:moveTo>
              <a:arcTo wR="1735705" hR="1735705" stAng="18387985" swAng="1632488"/>
            </a:path>
          </a:pathLst>
        </a:custGeom>
        <a:noFill/>
        <a:ln w="9525" cap="flat" cmpd="sng" algn="ctr">
          <a:solidFill>
            <a:schemeClr val="accent2">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C0035492-4E66-4CC5-9CF4-9DE2057BDF7B}">
      <dsp:nvSpPr>
        <dsp:cNvPr id="0" name=""/>
        <dsp:cNvSpPr/>
      </dsp:nvSpPr>
      <dsp:spPr>
        <a:xfrm>
          <a:off x="5041810" y="1737329"/>
          <a:ext cx="1617389" cy="1051303"/>
        </a:xfrm>
        <a:prstGeom prst="round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effectLst>
                <a:outerShdw blurRad="38100" dist="38100" dir="2700000" algn="tl">
                  <a:srgbClr val="000000">
                    <a:alpha val="43137"/>
                  </a:srgbClr>
                </a:outerShdw>
              </a:effectLst>
            </a:rPr>
            <a:t>Step 2</a:t>
          </a:r>
        </a:p>
        <a:p>
          <a:pPr marL="0" lvl="0" indent="0" algn="ctr" defTabSz="577850">
            <a:lnSpc>
              <a:spcPct val="90000"/>
            </a:lnSpc>
            <a:spcBef>
              <a:spcPct val="0"/>
            </a:spcBef>
            <a:spcAft>
              <a:spcPct val="35000"/>
            </a:spcAft>
            <a:buNone/>
          </a:pPr>
          <a:r>
            <a:rPr lang="en-US" sz="1300" kern="1200" dirty="0">
              <a:solidFill>
                <a:schemeClr val="tx1"/>
              </a:solidFill>
            </a:rPr>
            <a:t>Develop Employee Objectives &amp; Goals </a:t>
          </a:r>
        </a:p>
      </dsp:txBody>
      <dsp:txXfrm>
        <a:off x="5093130" y="1788649"/>
        <a:ext cx="1514749" cy="948663"/>
      </dsp:txXfrm>
    </dsp:sp>
    <dsp:sp modelId="{72EF5339-F75F-4262-92C0-BA1E7B4F2375}">
      <dsp:nvSpPr>
        <dsp:cNvPr id="0" name=""/>
        <dsp:cNvSpPr/>
      </dsp:nvSpPr>
      <dsp:spPr>
        <a:xfrm>
          <a:off x="2379094" y="527276"/>
          <a:ext cx="3471410" cy="3471410"/>
        </a:xfrm>
        <a:custGeom>
          <a:avLst/>
          <a:gdLst/>
          <a:ahLst/>
          <a:cxnLst/>
          <a:rect l="0" t="0" r="0" b="0"/>
          <a:pathLst>
            <a:path>
              <a:moveTo>
                <a:pt x="3291399" y="2505437"/>
              </a:moveTo>
              <a:arcTo wR="1735705" hR="1735705" stAng="1579527" swAng="1632488"/>
            </a:path>
          </a:pathLst>
        </a:custGeom>
        <a:noFill/>
        <a:ln w="9525" cap="flat" cmpd="sng" algn="ctr">
          <a:solidFill>
            <a:schemeClr val="accent3">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1986825D-E27F-4665-B81B-44DECDD97A7A}">
      <dsp:nvSpPr>
        <dsp:cNvPr id="0" name=""/>
        <dsp:cNvSpPr/>
      </dsp:nvSpPr>
      <dsp:spPr>
        <a:xfrm>
          <a:off x="3306105" y="3473035"/>
          <a:ext cx="1617389" cy="1051303"/>
        </a:xfrm>
        <a:prstGeom prst="round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effectLst>
                <a:outerShdw blurRad="38100" dist="38100" dir="2700000" algn="tl">
                  <a:srgbClr val="000000">
                    <a:alpha val="43137"/>
                  </a:srgbClr>
                </a:outerShdw>
              </a:effectLst>
            </a:rPr>
            <a:t>Step 3</a:t>
          </a:r>
        </a:p>
        <a:p>
          <a:pPr marL="0" lvl="0" indent="0" algn="ctr" defTabSz="577850">
            <a:lnSpc>
              <a:spcPct val="90000"/>
            </a:lnSpc>
            <a:spcBef>
              <a:spcPct val="0"/>
            </a:spcBef>
            <a:spcAft>
              <a:spcPct val="35000"/>
            </a:spcAft>
            <a:buNone/>
          </a:pPr>
          <a:r>
            <a:rPr lang="en-US" sz="1300" kern="1200" dirty="0">
              <a:solidFill>
                <a:schemeClr val="tx1"/>
              </a:solidFill>
            </a:rPr>
            <a:t>Provide Support &amp; Feedback</a:t>
          </a:r>
        </a:p>
      </dsp:txBody>
      <dsp:txXfrm>
        <a:off x="3357425" y="3524355"/>
        <a:ext cx="1514749" cy="948663"/>
      </dsp:txXfrm>
    </dsp:sp>
    <dsp:sp modelId="{18BA39EF-AFAC-4D46-904B-DFEE37EED140}">
      <dsp:nvSpPr>
        <dsp:cNvPr id="0" name=""/>
        <dsp:cNvSpPr/>
      </dsp:nvSpPr>
      <dsp:spPr>
        <a:xfrm>
          <a:off x="2379094" y="527276"/>
          <a:ext cx="3471410" cy="3471410"/>
        </a:xfrm>
        <a:custGeom>
          <a:avLst/>
          <a:gdLst/>
          <a:ahLst/>
          <a:cxnLst/>
          <a:rect l="0" t="0" r="0" b="0"/>
          <a:pathLst>
            <a:path>
              <a:moveTo>
                <a:pt x="704086" y="3131568"/>
              </a:moveTo>
              <a:arcTo wR="1735705" hR="1735705" stAng="7587985" swAng="1632488"/>
            </a:path>
          </a:pathLst>
        </a:custGeom>
        <a:noFill/>
        <a:ln w="9525" cap="flat" cmpd="sng" algn="ctr">
          <a:solidFill>
            <a:schemeClr val="accent4">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82128A49-C8C3-41E3-BC50-946208494EB2}">
      <dsp:nvSpPr>
        <dsp:cNvPr id="0" name=""/>
        <dsp:cNvSpPr/>
      </dsp:nvSpPr>
      <dsp:spPr>
        <a:xfrm>
          <a:off x="1570399" y="1737329"/>
          <a:ext cx="1617389" cy="1051303"/>
        </a:xfrm>
        <a:prstGeom prst="round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effectLst>
                <a:outerShdw blurRad="38100" dist="38100" dir="2700000" algn="tl">
                  <a:srgbClr val="000000">
                    <a:alpha val="43137"/>
                  </a:srgbClr>
                </a:outerShdw>
              </a:effectLst>
            </a:rPr>
            <a:t>Step 4</a:t>
          </a:r>
        </a:p>
        <a:p>
          <a:pPr marL="0" lvl="0" indent="0" algn="ctr" defTabSz="577850">
            <a:lnSpc>
              <a:spcPct val="90000"/>
            </a:lnSpc>
            <a:spcBef>
              <a:spcPct val="0"/>
            </a:spcBef>
            <a:spcAft>
              <a:spcPct val="35000"/>
            </a:spcAft>
            <a:buNone/>
          </a:pPr>
          <a:r>
            <a:rPr lang="en-US" sz="1300" kern="1200" dirty="0">
              <a:solidFill>
                <a:schemeClr val="tx1"/>
              </a:solidFill>
            </a:rPr>
            <a:t>Evaluate Performance</a:t>
          </a:r>
        </a:p>
      </dsp:txBody>
      <dsp:txXfrm>
        <a:off x="1621719" y="1788649"/>
        <a:ext cx="1514749" cy="948663"/>
      </dsp:txXfrm>
    </dsp:sp>
    <dsp:sp modelId="{E8FA1613-6702-4180-9C24-D3B532060772}">
      <dsp:nvSpPr>
        <dsp:cNvPr id="0" name=""/>
        <dsp:cNvSpPr/>
      </dsp:nvSpPr>
      <dsp:spPr>
        <a:xfrm>
          <a:off x="2379094" y="527276"/>
          <a:ext cx="3471410" cy="3471410"/>
        </a:xfrm>
        <a:custGeom>
          <a:avLst/>
          <a:gdLst/>
          <a:ahLst/>
          <a:cxnLst/>
          <a:rect l="0" t="0" r="0" b="0"/>
          <a:pathLst>
            <a:path>
              <a:moveTo>
                <a:pt x="180010" y="965973"/>
              </a:moveTo>
              <a:arcTo wR="1735705" hR="1735705" stAng="12379527" swAng="1632488"/>
            </a:path>
          </a:pathLst>
        </a:custGeom>
        <a:noFill/>
        <a:ln w="9525" cap="flat" cmpd="sng" algn="ctr">
          <a:solidFill>
            <a:schemeClr val="accent5">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AB44DF-EDA3-470A-99B7-EDA3CEF3C3BD}">
      <dsp:nvSpPr>
        <dsp:cNvPr id="0" name=""/>
        <dsp:cNvSpPr/>
      </dsp:nvSpPr>
      <dsp:spPr>
        <a:xfrm>
          <a:off x="834938" y="254706"/>
          <a:ext cx="3456432" cy="3456432"/>
        </a:xfrm>
        <a:prstGeom prst="pie">
          <a:avLst>
            <a:gd name="adj1" fmla="val 16200000"/>
            <a:gd name="adj2" fmla="val 20520000"/>
          </a:avLst>
        </a:prstGeom>
        <a:solidFill>
          <a:schemeClr val="accent2">
            <a:hueOff val="0"/>
            <a:satOff val="0"/>
            <a:lumOff val="0"/>
            <a:alphaOff val="0"/>
          </a:schemeClr>
        </a:solidFill>
        <a:ln w="381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Create a Performance Plan</a:t>
          </a:r>
        </a:p>
      </dsp:txBody>
      <dsp:txXfrm>
        <a:off x="2638044" y="835715"/>
        <a:ext cx="1110996" cy="740664"/>
      </dsp:txXfrm>
    </dsp:sp>
    <dsp:sp modelId="{C504364D-783B-4650-A315-886695402C9C}">
      <dsp:nvSpPr>
        <dsp:cNvPr id="0" name=""/>
        <dsp:cNvSpPr/>
      </dsp:nvSpPr>
      <dsp:spPr>
        <a:xfrm>
          <a:off x="864565" y="346877"/>
          <a:ext cx="3456432" cy="3456432"/>
        </a:xfrm>
        <a:prstGeom prst="pie">
          <a:avLst>
            <a:gd name="adj1" fmla="val 20520000"/>
            <a:gd name="adj2" fmla="val 324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Acknowledge	</a:t>
          </a:r>
        </a:p>
      </dsp:txBody>
      <dsp:txXfrm>
        <a:off x="3090672" y="1926137"/>
        <a:ext cx="1028700" cy="822960"/>
      </dsp:txXfrm>
    </dsp:sp>
    <dsp:sp modelId="{1FF2FFCB-073A-4136-9D36-25583C041189}">
      <dsp:nvSpPr>
        <dsp:cNvPr id="0" name=""/>
        <dsp:cNvSpPr/>
      </dsp:nvSpPr>
      <dsp:spPr>
        <a:xfrm>
          <a:off x="786383" y="403661"/>
          <a:ext cx="3456432" cy="3456432"/>
        </a:xfrm>
        <a:prstGeom prst="pie">
          <a:avLst>
            <a:gd name="adj1" fmla="val 3240000"/>
            <a:gd name="adj2" fmla="val 7560000"/>
          </a:avLst>
        </a:prstGeom>
        <a:solidFill>
          <a:schemeClr val="accent4">
            <a:hueOff val="0"/>
            <a:satOff val="0"/>
            <a:lumOff val="0"/>
            <a:alphaOff val="0"/>
          </a:schemeClr>
        </a:solidFill>
        <a:ln w="381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Check-in</a:t>
          </a:r>
        </a:p>
      </dsp:txBody>
      <dsp:txXfrm>
        <a:off x="2020824" y="2831393"/>
        <a:ext cx="987552" cy="905256"/>
      </dsp:txXfrm>
    </dsp:sp>
    <dsp:sp modelId="{6C157C13-59BE-41A9-9FC4-8BF99E7B527E}">
      <dsp:nvSpPr>
        <dsp:cNvPr id="0" name=""/>
        <dsp:cNvSpPr/>
      </dsp:nvSpPr>
      <dsp:spPr>
        <a:xfrm>
          <a:off x="708202" y="346877"/>
          <a:ext cx="3456432" cy="3456432"/>
        </a:xfrm>
        <a:prstGeom prst="pie">
          <a:avLst>
            <a:gd name="adj1" fmla="val 7560000"/>
            <a:gd name="adj2" fmla="val 11880000"/>
          </a:avLst>
        </a:prstGeom>
        <a:solidFill>
          <a:schemeClr val="accent5">
            <a:hueOff val="0"/>
            <a:satOff val="0"/>
            <a:lumOff val="0"/>
            <a:alphaOff val="0"/>
          </a:schemeClr>
        </a:solidFill>
        <a:ln w="381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Evaluate</a:t>
          </a:r>
        </a:p>
      </dsp:txBody>
      <dsp:txXfrm>
        <a:off x="909827" y="1926137"/>
        <a:ext cx="1028700" cy="822960"/>
      </dsp:txXfrm>
    </dsp:sp>
    <dsp:sp modelId="{E6B1B9E2-20A8-432B-BBBB-EEB70041B0C4}">
      <dsp:nvSpPr>
        <dsp:cNvPr id="0" name=""/>
        <dsp:cNvSpPr/>
      </dsp:nvSpPr>
      <dsp:spPr>
        <a:xfrm>
          <a:off x="737829" y="254706"/>
          <a:ext cx="3456432" cy="3456432"/>
        </a:xfrm>
        <a:prstGeom prst="pie">
          <a:avLst>
            <a:gd name="adj1" fmla="val 11880000"/>
            <a:gd name="adj2" fmla="val 1620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Acknowledge</a:t>
          </a:r>
        </a:p>
      </dsp:txBody>
      <dsp:txXfrm>
        <a:off x="1280159" y="835715"/>
        <a:ext cx="1110996" cy="740664"/>
      </dsp:txXfrm>
    </dsp:sp>
    <dsp:sp modelId="{31B1080A-E3A9-444C-9528-9B2812F920D6}">
      <dsp:nvSpPr>
        <dsp:cNvPr id="0" name=""/>
        <dsp:cNvSpPr/>
      </dsp:nvSpPr>
      <dsp:spPr>
        <a:xfrm>
          <a:off x="620806" y="40736"/>
          <a:ext cx="3884371" cy="3884371"/>
        </a:xfrm>
        <a:prstGeom prst="circularArrow">
          <a:avLst>
            <a:gd name="adj1" fmla="val 5085"/>
            <a:gd name="adj2" fmla="val 327528"/>
            <a:gd name="adj3" fmla="val 20192361"/>
            <a:gd name="adj4" fmla="val 16200324"/>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3806092-1A74-4E30-B3AD-AB3FE953D758}">
      <dsp:nvSpPr>
        <dsp:cNvPr id="0" name=""/>
        <dsp:cNvSpPr/>
      </dsp:nvSpPr>
      <dsp:spPr>
        <a:xfrm>
          <a:off x="650834" y="132877"/>
          <a:ext cx="3884371" cy="3884371"/>
        </a:xfrm>
        <a:prstGeom prst="circularArrow">
          <a:avLst>
            <a:gd name="adj1" fmla="val 5085"/>
            <a:gd name="adj2" fmla="val 327528"/>
            <a:gd name="adj3" fmla="val 2912753"/>
            <a:gd name="adj4" fmla="val 20519953"/>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504A371-9B07-42EB-B767-51CF59C64A98}">
      <dsp:nvSpPr>
        <dsp:cNvPr id="0" name=""/>
        <dsp:cNvSpPr/>
      </dsp:nvSpPr>
      <dsp:spPr>
        <a:xfrm>
          <a:off x="572414" y="189835"/>
          <a:ext cx="3884371" cy="3884371"/>
        </a:xfrm>
        <a:prstGeom prst="circularArrow">
          <a:avLst>
            <a:gd name="adj1" fmla="val 5085"/>
            <a:gd name="adj2" fmla="val 327528"/>
            <a:gd name="adj3" fmla="val 7232777"/>
            <a:gd name="adj4" fmla="val 3239695"/>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3CCC1A8-9346-4FD7-94CC-02E8B0068804}">
      <dsp:nvSpPr>
        <dsp:cNvPr id="0" name=""/>
        <dsp:cNvSpPr/>
      </dsp:nvSpPr>
      <dsp:spPr>
        <a:xfrm>
          <a:off x="493994" y="132877"/>
          <a:ext cx="3884371" cy="3884371"/>
        </a:xfrm>
        <a:prstGeom prst="circularArrow">
          <a:avLst>
            <a:gd name="adj1" fmla="val 5085"/>
            <a:gd name="adj2" fmla="val 327528"/>
            <a:gd name="adj3" fmla="val 11552519"/>
            <a:gd name="adj4" fmla="val 7559718"/>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274DEC-3995-488A-A122-4B3EB81E7E7C}">
      <dsp:nvSpPr>
        <dsp:cNvPr id="0" name=""/>
        <dsp:cNvSpPr/>
      </dsp:nvSpPr>
      <dsp:spPr>
        <a:xfrm>
          <a:off x="524022" y="40736"/>
          <a:ext cx="3884371" cy="3884371"/>
        </a:xfrm>
        <a:prstGeom prst="circularArrow">
          <a:avLst>
            <a:gd name="adj1" fmla="val 5085"/>
            <a:gd name="adj2" fmla="val 327528"/>
            <a:gd name="adj3" fmla="val 15872148"/>
            <a:gd name="adj4" fmla="val 11880111"/>
            <a:gd name="adj5" fmla="val 5932"/>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B17816-7E97-492F-968A-55D34F2D19E2}">
      <dsp:nvSpPr>
        <dsp:cNvPr id="0" name=""/>
        <dsp:cNvSpPr/>
      </dsp:nvSpPr>
      <dsp:spPr>
        <a:xfrm rot="5400000">
          <a:off x="-142205" y="143739"/>
          <a:ext cx="948035" cy="663624"/>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S</a:t>
          </a:r>
        </a:p>
      </dsp:txBody>
      <dsp:txXfrm rot="-5400000">
        <a:off x="1" y="333345"/>
        <a:ext cx="663624" cy="284411"/>
      </dsp:txXfrm>
    </dsp:sp>
    <dsp:sp modelId="{64924756-89DE-4A53-BE08-D7B5CFB27453}">
      <dsp:nvSpPr>
        <dsp:cNvPr id="0" name=""/>
        <dsp:cNvSpPr/>
      </dsp:nvSpPr>
      <dsp:spPr>
        <a:xfrm rot="5400000">
          <a:off x="4138500" y="-3473416"/>
          <a:ext cx="616222" cy="7565975"/>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ctr" defTabSz="533400">
            <a:lnSpc>
              <a:spcPct val="90000"/>
            </a:lnSpc>
            <a:spcBef>
              <a:spcPct val="0"/>
            </a:spcBef>
            <a:spcAft>
              <a:spcPct val="15000"/>
            </a:spcAft>
            <a:buChar char="•"/>
          </a:pPr>
          <a:r>
            <a:rPr lang="en-US" sz="1200" b="1" kern="1200" dirty="0"/>
            <a:t>Specific</a:t>
          </a:r>
          <a:r>
            <a:rPr lang="en-US" sz="1200" kern="1200" dirty="0"/>
            <a:t>:  State exactly what you want to accomplish (Who, What, When, Where</a:t>
          </a:r>
          <a:r>
            <a:rPr lang="en-US" sz="1200" kern="1200"/>
            <a:t>, Why)</a:t>
          </a:r>
          <a:endParaRPr lang="en-US" sz="1200" kern="1200" dirty="0"/>
        </a:p>
      </dsp:txBody>
      <dsp:txXfrm rot="-5400000">
        <a:off x="663624" y="31541"/>
        <a:ext cx="7535894" cy="556060"/>
      </dsp:txXfrm>
    </dsp:sp>
    <dsp:sp modelId="{FC211CD7-4EC1-4BE5-AFE3-F480E9449423}">
      <dsp:nvSpPr>
        <dsp:cNvPr id="0" name=""/>
        <dsp:cNvSpPr/>
      </dsp:nvSpPr>
      <dsp:spPr>
        <a:xfrm rot="5400000">
          <a:off x="-142205" y="972763"/>
          <a:ext cx="948035" cy="663624"/>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M</a:t>
          </a:r>
        </a:p>
      </dsp:txBody>
      <dsp:txXfrm rot="-5400000">
        <a:off x="1" y="1162369"/>
        <a:ext cx="663624" cy="284411"/>
      </dsp:txXfrm>
    </dsp:sp>
    <dsp:sp modelId="{3A6E0936-B362-4FB7-ABE3-9B157BAE0DB3}">
      <dsp:nvSpPr>
        <dsp:cNvPr id="0" name=""/>
        <dsp:cNvSpPr/>
      </dsp:nvSpPr>
      <dsp:spPr>
        <a:xfrm rot="5400000">
          <a:off x="4138500" y="-2644318"/>
          <a:ext cx="616222" cy="7565975"/>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ctr" defTabSz="533400">
            <a:lnSpc>
              <a:spcPct val="90000"/>
            </a:lnSpc>
            <a:spcBef>
              <a:spcPct val="0"/>
            </a:spcBef>
            <a:spcAft>
              <a:spcPct val="15000"/>
            </a:spcAft>
            <a:buChar char="•"/>
          </a:pPr>
          <a:r>
            <a:rPr lang="en-US" sz="1200" b="1" kern="1200" dirty="0"/>
            <a:t>Measurable</a:t>
          </a:r>
          <a:r>
            <a:rPr lang="en-US" sz="1200" kern="1200" dirty="0"/>
            <a:t>:  How will you demonstrate and evaluate the extent to which the goal has been met.</a:t>
          </a:r>
        </a:p>
      </dsp:txBody>
      <dsp:txXfrm rot="-5400000">
        <a:off x="663624" y="860639"/>
        <a:ext cx="7535894" cy="556060"/>
      </dsp:txXfrm>
    </dsp:sp>
    <dsp:sp modelId="{0DF3DD00-4BF5-4606-A94F-C6C3299B06B6}">
      <dsp:nvSpPr>
        <dsp:cNvPr id="0" name=""/>
        <dsp:cNvSpPr/>
      </dsp:nvSpPr>
      <dsp:spPr>
        <a:xfrm rot="5400000">
          <a:off x="-142205" y="1801787"/>
          <a:ext cx="948035" cy="663624"/>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A</a:t>
          </a:r>
        </a:p>
      </dsp:txBody>
      <dsp:txXfrm rot="-5400000">
        <a:off x="1" y="1991393"/>
        <a:ext cx="663624" cy="284411"/>
      </dsp:txXfrm>
    </dsp:sp>
    <dsp:sp modelId="{499E0FAA-8F91-4210-882B-A66B15A3CA53}">
      <dsp:nvSpPr>
        <dsp:cNvPr id="0" name=""/>
        <dsp:cNvSpPr/>
      </dsp:nvSpPr>
      <dsp:spPr>
        <a:xfrm rot="5400000">
          <a:off x="4138500" y="-1891341"/>
          <a:ext cx="616222" cy="7565975"/>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ctr" defTabSz="533400">
            <a:lnSpc>
              <a:spcPct val="90000"/>
            </a:lnSpc>
            <a:spcBef>
              <a:spcPct val="0"/>
            </a:spcBef>
            <a:spcAft>
              <a:spcPct val="15000"/>
            </a:spcAft>
            <a:buChar char="•"/>
          </a:pPr>
          <a:r>
            <a:rPr lang="en-US" sz="1200" b="1" kern="1200" dirty="0"/>
            <a:t>Achievable</a:t>
          </a:r>
          <a:r>
            <a:rPr lang="en-US" sz="1200" kern="1200" dirty="0"/>
            <a:t>:  Stretch challenging goals within ability to achieve outcome.  What is the action-oriented verb?</a:t>
          </a:r>
        </a:p>
      </dsp:txBody>
      <dsp:txXfrm rot="-5400000">
        <a:off x="663624" y="1613616"/>
        <a:ext cx="7535894" cy="556060"/>
      </dsp:txXfrm>
    </dsp:sp>
    <dsp:sp modelId="{4DBD28EF-3F25-4292-B6D9-3A747FB26442}">
      <dsp:nvSpPr>
        <dsp:cNvPr id="0" name=""/>
        <dsp:cNvSpPr/>
      </dsp:nvSpPr>
      <dsp:spPr>
        <a:xfrm rot="5400000">
          <a:off x="-142205" y="2598199"/>
          <a:ext cx="948035" cy="663624"/>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R</a:t>
          </a:r>
        </a:p>
      </dsp:txBody>
      <dsp:txXfrm rot="-5400000">
        <a:off x="1" y="2787805"/>
        <a:ext cx="663624" cy="284411"/>
      </dsp:txXfrm>
    </dsp:sp>
    <dsp:sp modelId="{5999BE24-5035-492D-A9D3-685953FE97F9}">
      <dsp:nvSpPr>
        <dsp:cNvPr id="0" name=""/>
        <dsp:cNvSpPr/>
      </dsp:nvSpPr>
      <dsp:spPr>
        <a:xfrm rot="5400000">
          <a:off x="4138500" y="-1043344"/>
          <a:ext cx="616222" cy="7565975"/>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ctr" defTabSz="533400">
            <a:lnSpc>
              <a:spcPct val="90000"/>
            </a:lnSpc>
            <a:spcBef>
              <a:spcPct val="0"/>
            </a:spcBef>
            <a:spcAft>
              <a:spcPct val="15000"/>
            </a:spcAft>
            <a:buChar char="•"/>
          </a:pPr>
          <a:r>
            <a:rPr lang="en-US" sz="1200" b="1" kern="1200" dirty="0"/>
            <a:t>Relevant</a:t>
          </a:r>
          <a:r>
            <a:rPr lang="en-US" sz="1200" kern="1200" dirty="0"/>
            <a:t>:  How does the goal tie into your key responsibilities?  How does it align to the department objectives?</a:t>
          </a:r>
        </a:p>
      </dsp:txBody>
      <dsp:txXfrm rot="-5400000">
        <a:off x="663624" y="2461613"/>
        <a:ext cx="7535894" cy="556060"/>
      </dsp:txXfrm>
    </dsp:sp>
    <dsp:sp modelId="{37148B9E-7FEE-4EB9-9F93-0419B66047AB}">
      <dsp:nvSpPr>
        <dsp:cNvPr id="0" name=""/>
        <dsp:cNvSpPr/>
      </dsp:nvSpPr>
      <dsp:spPr>
        <a:xfrm rot="5400000">
          <a:off x="-142205" y="3461370"/>
          <a:ext cx="948035" cy="663624"/>
        </a:xfrm>
        <a:prstGeom prst="chevron">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T</a:t>
          </a:r>
        </a:p>
      </dsp:txBody>
      <dsp:txXfrm rot="-5400000">
        <a:off x="1" y="3650976"/>
        <a:ext cx="663624" cy="284411"/>
      </dsp:txXfrm>
    </dsp:sp>
    <dsp:sp modelId="{6716D0E3-76CF-4E09-9C00-B8722B4FEE1D}">
      <dsp:nvSpPr>
        <dsp:cNvPr id="0" name=""/>
        <dsp:cNvSpPr/>
      </dsp:nvSpPr>
      <dsp:spPr>
        <a:xfrm rot="5400000">
          <a:off x="4138500" y="-157245"/>
          <a:ext cx="616222" cy="7565975"/>
        </a:xfrm>
        <a:prstGeom prst="round2Same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ctr" defTabSz="533400">
            <a:lnSpc>
              <a:spcPct val="90000"/>
            </a:lnSpc>
            <a:spcBef>
              <a:spcPct val="0"/>
            </a:spcBef>
            <a:spcAft>
              <a:spcPct val="15000"/>
            </a:spcAft>
            <a:buChar char="•"/>
          </a:pPr>
          <a:r>
            <a:rPr lang="en-US" sz="1200" b="1" kern="1200" dirty="0"/>
            <a:t>Time-bound</a:t>
          </a:r>
          <a:r>
            <a:rPr lang="en-US" sz="1200" kern="1200" dirty="0"/>
            <a:t>: Set 1 or more target dates, to explain "by when" this goal should be achieved (include deadlines, dates, and/or frequency)</a:t>
          </a:r>
        </a:p>
        <a:p>
          <a:pPr marL="114300" lvl="1" indent="-114300" algn="ctr" defTabSz="533400">
            <a:lnSpc>
              <a:spcPct val="90000"/>
            </a:lnSpc>
            <a:spcBef>
              <a:spcPct val="0"/>
            </a:spcBef>
            <a:spcAft>
              <a:spcPct val="15000"/>
            </a:spcAft>
            <a:buChar char="•"/>
          </a:pPr>
          <a:endParaRPr lang="en-US" sz="1200" kern="1200" dirty="0"/>
        </a:p>
      </dsp:txBody>
      <dsp:txXfrm rot="-5400000">
        <a:off x="663624" y="3347712"/>
        <a:ext cx="7535894" cy="556060"/>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6156F9B-7354-4E03-91FA-95E79EC13DC6}" type="datetimeFigureOut">
              <a:rPr lang="en-US" smtClean="0"/>
              <a:t>1/9/2025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4D0DA9D-59CD-4184-9BE2-FD55B2AA9E57}" type="slidenum">
              <a:rPr lang="en-US" smtClean="0"/>
              <a:t>‹#›</a:t>
            </a:fld>
            <a:endParaRPr lang="en-US"/>
          </a:p>
        </p:txBody>
      </p:sp>
    </p:spTree>
    <p:extLst>
      <p:ext uri="{BB962C8B-B14F-4D97-AF65-F5344CB8AC3E}">
        <p14:creationId xmlns:p14="http://schemas.microsoft.com/office/powerpoint/2010/main" val="1339052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F1D29D8-E542-4266-BEC6-18C3633D8BAB}" type="datetimeFigureOut">
              <a:rPr lang="en-US" smtClean="0"/>
              <a:t>1/9/2025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4AA1888-A447-4865-9E34-2035F55DC307}" type="slidenum">
              <a:rPr lang="en-US" smtClean="0"/>
              <a:t>‹#›</a:t>
            </a:fld>
            <a:endParaRPr lang="en-US"/>
          </a:p>
        </p:txBody>
      </p:sp>
    </p:spTree>
    <p:extLst>
      <p:ext uri="{BB962C8B-B14F-4D97-AF65-F5344CB8AC3E}">
        <p14:creationId xmlns:p14="http://schemas.microsoft.com/office/powerpoint/2010/main" val="785132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The purpose of the Performance Management System is to assist in building a better organization through proper planning, goal setting, and fostering communication between Supervisors and Employees to improve work performance, assist with employee career development, identify areas for improvement, and achieve the overall strategic goals of Youngstown State University.</a:t>
            </a:r>
          </a:p>
          <a:p>
            <a:r>
              <a:rPr lang="en-US" dirty="0"/>
              <a:t>Performance</a:t>
            </a:r>
            <a:r>
              <a:rPr lang="en-US" baseline="0" dirty="0"/>
              <a:t> Management should happen all year long and not a one time event.</a:t>
            </a:r>
          </a:p>
          <a:p>
            <a:endParaRPr lang="en-US" b="1" baseline="0" dirty="0"/>
          </a:p>
          <a:p>
            <a:r>
              <a:rPr lang="en-US" b="1" baseline="0" dirty="0"/>
              <a:t>Step 1</a:t>
            </a:r>
          </a:p>
          <a:p>
            <a:pPr defTabSz="931774"/>
            <a:r>
              <a:rPr lang="en-US" dirty="0">
                <a:solidFill>
                  <a:schemeClr val="tx1"/>
                </a:solidFill>
              </a:rPr>
              <a:t>Set Performance Goals for Department</a:t>
            </a:r>
          </a:p>
          <a:p>
            <a:pPr lvl="0"/>
            <a:r>
              <a:rPr lang="en-US" b="1" dirty="0">
                <a:solidFill>
                  <a:schemeClr val="tx1"/>
                </a:solidFill>
                <a:effectLst>
                  <a:outerShdw blurRad="38100" dist="38100" dir="2700000" algn="tl">
                    <a:srgbClr val="000000">
                      <a:alpha val="43137"/>
                    </a:srgbClr>
                  </a:outerShdw>
                </a:effectLst>
              </a:rPr>
              <a:t>Step 2</a:t>
            </a:r>
          </a:p>
          <a:p>
            <a:pPr lvl="0"/>
            <a:r>
              <a:rPr lang="en-US" dirty="0">
                <a:solidFill>
                  <a:schemeClr val="tx1"/>
                </a:solidFill>
              </a:rPr>
              <a:t>Develop Employee Objectives &amp; Goals </a:t>
            </a:r>
          </a:p>
          <a:p>
            <a:pPr lvl="0"/>
            <a:r>
              <a:rPr lang="en-US" b="1" dirty="0">
                <a:solidFill>
                  <a:schemeClr val="tx1"/>
                </a:solidFill>
                <a:effectLst>
                  <a:outerShdw blurRad="38100" dist="38100" dir="2700000" algn="tl">
                    <a:srgbClr val="000000">
                      <a:alpha val="43137"/>
                    </a:srgbClr>
                  </a:outerShdw>
                </a:effectLst>
              </a:rPr>
              <a:t>Step 3</a:t>
            </a:r>
          </a:p>
          <a:p>
            <a:pPr lvl="0"/>
            <a:r>
              <a:rPr lang="en-US" dirty="0">
                <a:solidFill>
                  <a:schemeClr val="tx1"/>
                </a:solidFill>
              </a:rPr>
              <a:t>Provide Support &amp; Feedback</a:t>
            </a:r>
          </a:p>
          <a:p>
            <a:pPr lvl="0"/>
            <a:r>
              <a:rPr lang="en-US" b="1" dirty="0">
                <a:solidFill>
                  <a:schemeClr val="tx1"/>
                </a:solidFill>
                <a:effectLst>
                  <a:outerShdw blurRad="38100" dist="38100" dir="2700000" algn="tl">
                    <a:srgbClr val="000000">
                      <a:alpha val="43137"/>
                    </a:srgbClr>
                  </a:outerShdw>
                </a:effectLst>
              </a:rPr>
              <a:t>Step 4</a:t>
            </a:r>
          </a:p>
          <a:p>
            <a:pPr lvl="0"/>
            <a:r>
              <a:rPr lang="en-US" dirty="0">
                <a:solidFill>
                  <a:schemeClr val="tx1"/>
                </a:solidFill>
              </a:rPr>
              <a:t>Evaluate Performance</a:t>
            </a:r>
          </a:p>
          <a:p>
            <a:pPr lvl="0"/>
            <a:endParaRPr lang="en-US"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14AA1888-A447-4865-9E34-2035F55DC307}" type="slidenum">
              <a:rPr lang="en-US" smtClean="0"/>
              <a:t>2</a:t>
            </a:fld>
            <a:endParaRPr lang="en-US"/>
          </a:p>
        </p:txBody>
      </p:sp>
    </p:spTree>
    <p:extLst>
      <p:ext uri="{BB962C8B-B14F-4D97-AF65-F5344CB8AC3E}">
        <p14:creationId xmlns:p14="http://schemas.microsoft.com/office/powerpoint/2010/main" val="582967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179" indent="-291179">
              <a:buFont typeface="Arial" panose="020B0604020202020204" pitchFamily="34" charset="0"/>
              <a:buChar char="•"/>
            </a:pPr>
            <a:r>
              <a:rPr lang="en-US" dirty="0"/>
              <a:t>Supervisor Creates Plan</a:t>
            </a:r>
          </a:p>
          <a:p>
            <a:pPr marL="291179" indent="-291179">
              <a:buFont typeface="Arial" panose="020B0604020202020204" pitchFamily="34" charset="0"/>
              <a:buChar char="•"/>
            </a:pPr>
            <a:r>
              <a:rPr lang="en-US" dirty="0"/>
              <a:t>Supervisor Completes Progress Check-in</a:t>
            </a:r>
          </a:p>
          <a:p>
            <a:pPr marL="291179" indent="-291179">
              <a:buFont typeface="Arial" panose="020B0604020202020204" pitchFamily="34" charset="0"/>
              <a:buChar char="•"/>
            </a:pPr>
            <a:r>
              <a:rPr lang="en-US" dirty="0"/>
              <a:t>Supervisor Evaluation &amp; Review Meeting</a:t>
            </a:r>
          </a:p>
          <a:p>
            <a:pPr marL="291179" indent="-291179">
              <a:buFont typeface="Arial" panose="020B0604020202020204" pitchFamily="34" charset="0"/>
              <a:buChar char="•"/>
            </a:pPr>
            <a:endParaRPr lang="en-US" dirty="0"/>
          </a:p>
          <a:p>
            <a:pPr marL="291179" indent="-291179">
              <a:buFont typeface="Arial" panose="020B0604020202020204" pitchFamily="34" charset="0"/>
              <a:buChar char="•"/>
            </a:pPr>
            <a:r>
              <a:rPr lang="en-US" dirty="0"/>
              <a:t>Employee Acknowledges Plan</a:t>
            </a:r>
          </a:p>
          <a:p>
            <a:pPr marL="291179" indent="-291179">
              <a:buFont typeface="Arial" panose="020B0604020202020204" pitchFamily="34" charset="0"/>
              <a:buChar char="•"/>
            </a:pPr>
            <a:r>
              <a:rPr lang="en-US" dirty="0"/>
              <a:t>Employee Self Evaluation (</a:t>
            </a:r>
            <a:r>
              <a:rPr lang="en-US" i="1" dirty="0"/>
              <a:t>Optional for P/A employees</a:t>
            </a:r>
            <a:r>
              <a:rPr lang="en-US" dirty="0"/>
              <a:t>)</a:t>
            </a:r>
          </a:p>
          <a:p>
            <a:pPr marL="291179" indent="-291179">
              <a:buFont typeface="Arial" panose="020B0604020202020204" pitchFamily="34" charset="0"/>
              <a:buChar char="•"/>
            </a:pPr>
            <a:r>
              <a:rPr lang="en-US" dirty="0"/>
              <a:t>Employee Completes Self Evaluation</a:t>
            </a:r>
          </a:p>
          <a:p>
            <a:endParaRPr lang="en-US" dirty="0"/>
          </a:p>
        </p:txBody>
      </p:sp>
      <p:sp>
        <p:nvSpPr>
          <p:cNvPr id="4" name="Slide Number Placeholder 3"/>
          <p:cNvSpPr>
            <a:spLocks noGrp="1"/>
          </p:cNvSpPr>
          <p:nvPr>
            <p:ph type="sldNum" sz="quarter" idx="10"/>
          </p:nvPr>
        </p:nvSpPr>
        <p:spPr/>
        <p:txBody>
          <a:bodyPr/>
          <a:lstStyle/>
          <a:p>
            <a:fld id="{14AA1888-A447-4865-9E34-2035F55DC307}" type="slidenum">
              <a:rPr lang="en-US" smtClean="0"/>
              <a:t>12</a:t>
            </a:fld>
            <a:endParaRPr lang="en-US"/>
          </a:p>
        </p:txBody>
      </p:sp>
    </p:spTree>
    <p:extLst>
      <p:ext uri="{BB962C8B-B14F-4D97-AF65-F5344CB8AC3E}">
        <p14:creationId xmlns:p14="http://schemas.microsoft.com/office/powerpoint/2010/main" val="2011443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Provides timely reminders, online job descriptions and direct access </a:t>
            </a:r>
          </a:p>
          <a:p>
            <a:r>
              <a:rPr lang="en-US" dirty="0"/>
              <a:t>Creates a paperless flow that streamlines our process </a:t>
            </a:r>
          </a:p>
          <a:p>
            <a:endParaRPr lang="en-US" dirty="0"/>
          </a:p>
        </p:txBody>
      </p:sp>
      <p:sp>
        <p:nvSpPr>
          <p:cNvPr id="4" name="Slide Number Placeholder 3"/>
          <p:cNvSpPr>
            <a:spLocks noGrp="1"/>
          </p:cNvSpPr>
          <p:nvPr>
            <p:ph type="sldNum" sz="quarter" idx="10"/>
          </p:nvPr>
        </p:nvSpPr>
        <p:spPr/>
        <p:txBody>
          <a:bodyPr/>
          <a:lstStyle/>
          <a:p>
            <a:fld id="{14AA1888-A447-4865-9E34-2035F55DC307}" type="slidenum">
              <a:rPr lang="en-US" smtClean="0"/>
              <a:t>3</a:t>
            </a:fld>
            <a:endParaRPr lang="en-US"/>
          </a:p>
        </p:txBody>
      </p:sp>
    </p:spTree>
    <p:extLst>
      <p:ext uri="{BB962C8B-B14F-4D97-AF65-F5344CB8AC3E}">
        <p14:creationId xmlns:p14="http://schemas.microsoft.com/office/powerpoint/2010/main" val="3224126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dirty="0"/>
              <a:t>These characteristics are not editable by the supervisor and are the same for all Classified staff members across campus.</a:t>
            </a:r>
          </a:p>
          <a:p>
            <a:pPr>
              <a:lnSpc>
                <a:spcPct val="120000"/>
              </a:lnSpc>
            </a:pPr>
            <a:r>
              <a:rPr lang="en-US" dirty="0"/>
              <a:t>Supervisors may create goals for their employees that are within the scope of the job description and </a:t>
            </a:r>
            <a:r>
              <a:rPr lang="en-US" b="1" dirty="0"/>
              <a:t>SMART</a:t>
            </a:r>
            <a:r>
              <a:rPr lang="en-US" dirty="0"/>
              <a:t> (Specific, Measurable, Achievable, Relevant and Time-bound).  </a:t>
            </a:r>
            <a:r>
              <a:rPr lang="en-US" dirty="0">
                <a:solidFill>
                  <a:srgbClr val="990033"/>
                </a:solidFill>
              </a:rPr>
              <a:t>Helpful Adjectives and Verbs </a:t>
            </a:r>
            <a:r>
              <a:rPr lang="en-US" dirty="0"/>
              <a:t>handout is available to assist you in writing a goal.</a:t>
            </a:r>
          </a:p>
          <a:p>
            <a:endParaRPr lang="en-US" dirty="0"/>
          </a:p>
        </p:txBody>
      </p:sp>
      <p:sp>
        <p:nvSpPr>
          <p:cNvPr id="4" name="Slide Number Placeholder 3"/>
          <p:cNvSpPr>
            <a:spLocks noGrp="1"/>
          </p:cNvSpPr>
          <p:nvPr>
            <p:ph type="sldNum" sz="quarter" idx="10"/>
          </p:nvPr>
        </p:nvSpPr>
        <p:spPr/>
        <p:txBody>
          <a:bodyPr/>
          <a:lstStyle/>
          <a:p>
            <a:fld id="{14AA1888-A447-4865-9E34-2035F55DC307}" type="slidenum">
              <a:rPr lang="en-US" smtClean="0"/>
              <a:t>5</a:t>
            </a:fld>
            <a:endParaRPr lang="en-US"/>
          </a:p>
        </p:txBody>
      </p:sp>
    </p:spTree>
    <p:extLst>
      <p:ext uri="{BB962C8B-B14F-4D97-AF65-F5344CB8AC3E}">
        <p14:creationId xmlns:p14="http://schemas.microsoft.com/office/powerpoint/2010/main" val="2026128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b="1" dirty="0"/>
              <a:t>Specific</a:t>
            </a:r>
            <a:r>
              <a:rPr lang="en-US" dirty="0"/>
              <a:t>:  State exactly what you want to accomplish (Who, What, Where, Why, When)</a:t>
            </a:r>
          </a:p>
          <a:p>
            <a:pPr defTabSz="931774"/>
            <a:r>
              <a:rPr lang="en-US" b="1" dirty="0"/>
              <a:t>Measurable</a:t>
            </a:r>
            <a:r>
              <a:rPr lang="en-US" dirty="0"/>
              <a:t>:  How will you demonstrate and evaluate the extent to which the goal has been met.</a:t>
            </a:r>
          </a:p>
          <a:p>
            <a:pPr defTabSz="931774"/>
            <a:r>
              <a:rPr lang="en-US" b="1" dirty="0"/>
              <a:t>Achievable</a:t>
            </a:r>
            <a:r>
              <a:rPr lang="en-US" dirty="0"/>
              <a:t>:  Stretch and challenging goals within ability to achieve outcome.  What is the action-oriented verb?</a:t>
            </a:r>
          </a:p>
          <a:p>
            <a:pPr defTabSz="931774"/>
            <a:r>
              <a:rPr lang="en-US" b="1" dirty="0"/>
              <a:t>Relevant</a:t>
            </a:r>
            <a:r>
              <a:rPr lang="en-US" dirty="0"/>
              <a:t>:  How does the goal tie into your key responsibilities?  How does it align to the department objectives?</a:t>
            </a:r>
          </a:p>
          <a:p>
            <a:pPr lvl="0" algn="ctr"/>
            <a:r>
              <a:rPr lang="en-US" b="1" dirty="0"/>
              <a:t>Time-bound</a:t>
            </a:r>
            <a:r>
              <a:rPr lang="en-US" dirty="0"/>
              <a:t>: Set 1 or more target dates, to explain "by when" this goal should be </a:t>
            </a:r>
            <a:r>
              <a:rPr lang="en-US" dirty="0" err="1"/>
              <a:t>acheived</a:t>
            </a:r>
            <a:r>
              <a:rPr lang="en-US" dirty="0"/>
              <a:t> (include deadlines, dates, and/or frequency)</a:t>
            </a:r>
          </a:p>
          <a:p>
            <a:pPr lvl="0" algn="ctr"/>
            <a:endParaRPr lang="en-US" dirty="0"/>
          </a:p>
          <a:p>
            <a:endParaRPr lang="en-US" dirty="0"/>
          </a:p>
        </p:txBody>
      </p:sp>
      <p:sp>
        <p:nvSpPr>
          <p:cNvPr id="4" name="Slide Number Placeholder 3"/>
          <p:cNvSpPr>
            <a:spLocks noGrp="1"/>
          </p:cNvSpPr>
          <p:nvPr>
            <p:ph type="sldNum" sz="quarter" idx="10"/>
          </p:nvPr>
        </p:nvSpPr>
        <p:spPr/>
        <p:txBody>
          <a:bodyPr/>
          <a:lstStyle/>
          <a:p>
            <a:fld id="{14AA1888-A447-4865-9E34-2035F55DC307}" type="slidenum">
              <a:rPr lang="en-US" smtClean="0"/>
              <a:t>6</a:t>
            </a:fld>
            <a:endParaRPr lang="en-US"/>
          </a:p>
        </p:txBody>
      </p:sp>
    </p:spTree>
    <p:extLst>
      <p:ext uri="{BB962C8B-B14F-4D97-AF65-F5344CB8AC3E}">
        <p14:creationId xmlns:p14="http://schemas.microsoft.com/office/powerpoint/2010/main" val="627455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Meet with employees midway through the period to discuss progress. </a:t>
            </a:r>
          </a:p>
          <a:p>
            <a:r>
              <a:rPr lang="en-US" dirty="0"/>
              <a:t>Supervisors acknowledge the check-in the system.</a:t>
            </a:r>
          </a:p>
          <a:p>
            <a:r>
              <a:rPr lang="en-US" dirty="0"/>
              <a:t>Employees have no action at this step.</a:t>
            </a:r>
          </a:p>
          <a:p>
            <a:endParaRPr lang="en-US" dirty="0"/>
          </a:p>
        </p:txBody>
      </p:sp>
      <p:sp>
        <p:nvSpPr>
          <p:cNvPr id="4" name="Slide Number Placeholder 3"/>
          <p:cNvSpPr>
            <a:spLocks noGrp="1"/>
          </p:cNvSpPr>
          <p:nvPr>
            <p:ph type="sldNum" sz="quarter" idx="10"/>
          </p:nvPr>
        </p:nvSpPr>
        <p:spPr/>
        <p:txBody>
          <a:bodyPr/>
          <a:lstStyle/>
          <a:p>
            <a:fld id="{14AA1888-A447-4865-9E34-2035F55DC307}" type="slidenum">
              <a:rPr lang="en-US" smtClean="0"/>
              <a:t>7</a:t>
            </a:fld>
            <a:endParaRPr lang="en-US"/>
          </a:p>
        </p:txBody>
      </p:sp>
    </p:spTree>
    <p:extLst>
      <p:ext uri="{BB962C8B-B14F-4D97-AF65-F5344CB8AC3E}">
        <p14:creationId xmlns:p14="http://schemas.microsoft.com/office/powerpoint/2010/main" val="1685308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Meet with your employees to discuss the evaluation period.</a:t>
            </a:r>
          </a:p>
          <a:p>
            <a:endParaRPr lang="en-US" sz="1100" dirty="0"/>
          </a:p>
          <a:p>
            <a:r>
              <a:rPr lang="en-US" dirty="0"/>
              <a:t>Plan to discuss your ratings and feedback at this meeting.</a:t>
            </a:r>
          </a:p>
          <a:p>
            <a:r>
              <a:rPr lang="en-US" dirty="0"/>
              <a:t>Enter your feedback and ratings in the system.</a:t>
            </a:r>
          </a:p>
          <a:p>
            <a:r>
              <a:rPr lang="en-US" dirty="0"/>
              <a:t>Employee will receive a notice to acknowledge the evaluation.</a:t>
            </a:r>
          </a:p>
          <a:p>
            <a:endParaRPr lang="en-US" dirty="0"/>
          </a:p>
        </p:txBody>
      </p:sp>
      <p:sp>
        <p:nvSpPr>
          <p:cNvPr id="4" name="Slide Number Placeholder 3"/>
          <p:cNvSpPr>
            <a:spLocks noGrp="1"/>
          </p:cNvSpPr>
          <p:nvPr>
            <p:ph type="sldNum" sz="quarter" idx="10"/>
          </p:nvPr>
        </p:nvSpPr>
        <p:spPr/>
        <p:txBody>
          <a:bodyPr/>
          <a:lstStyle/>
          <a:p>
            <a:fld id="{14AA1888-A447-4865-9E34-2035F55DC307}" type="slidenum">
              <a:rPr lang="en-US" smtClean="0"/>
              <a:t>8</a:t>
            </a:fld>
            <a:endParaRPr lang="en-US"/>
          </a:p>
        </p:txBody>
      </p:sp>
    </p:spTree>
    <p:extLst>
      <p:ext uri="{BB962C8B-B14F-4D97-AF65-F5344CB8AC3E}">
        <p14:creationId xmlns:p14="http://schemas.microsoft.com/office/powerpoint/2010/main" val="356653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ctr" latinLnBrk="0" hangingPunct="1"/>
            <a:r>
              <a:rPr lang="en-US" dirty="0"/>
              <a:t> Outstanding</a:t>
            </a:r>
          </a:p>
          <a:p>
            <a:pPr rtl="0" eaLnBrk="1" fontAlgn="t" latinLnBrk="0" hangingPunct="1"/>
            <a:r>
              <a:rPr lang="en-US" dirty="0"/>
              <a:t>    Has exceeded all of the performance expectations for this characteristic or goal.</a:t>
            </a:r>
          </a:p>
          <a:p>
            <a:pPr rtl="0" eaLnBrk="1" fontAlgn="t" latinLnBrk="0" hangingPunct="1"/>
            <a:r>
              <a:rPr lang="en-US" dirty="0"/>
              <a:t>Performance is consistently &amp; significantly beyond established standards. Achieves performance objectives at a fully outstanding level and demonstrates exceptional skill levels. </a:t>
            </a:r>
          </a:p>
          <a:p>
            <a:pPr rtl="0" eaLnBrk="1" fontAlgn="t" latinLnBrk="0" hangingPunct="1"/>
            <a:r>
              <a:rPr lang="en-US" dirty="0"/>
              <a:t>Performance exceeds expectations by an exceptional degree. </a:t>
            </a:r>
          </a:p>
          <a:p>
            <a:pPr rtl="0" eaLnBrk="1" fontAlgn="ctr" latinLnBrk="0" hangingPunct="1"/>
            <a:r>
              <a:rPr lang="en-US" dirty="0"/>
              <a:t>  Exceeds</a:t>
            </a:r>
          </a:p>
          <a:p>
            <a:pPr rtl="0" eaLnBrk="1" fontAlgn="ctr" latinLnBrk="0" hangingPunct="1"/>
            <a:r>
              <a:rPr lang="en-US" dirty="0"/>
              <a:t>  Requirements</a:t>
            </a:r>
          </a:p>
          <a:p>
            <a:pPr rtl="0" eaLnBrk="1" fontAlgn="t" latinLnBrk="0" hangingPunct="1"/>
            <a:r>
              <a:rPr lang="en-US" dirty="0"/>
              <a:t>   Regularly works beyond majority a of the performance expectations for this characteristic or goal.</a:t>
            </a:r>
          </a:p>
          <a:p>
            <a:pPr rtl="0" eaLnBrk="1" fontAlgn="t" latinLnBrk="0" hangingPunct="1"/>
            <a:r>
              <a:rPr lang="en-US" dirty="0"/>
              <a:t>Performance is above satisfactory and expected level of performance.</a:t>
            </a:r>
          </a:p>
          <a:p>
            <a:pPr rtl="0" eaLnBrk="1" fontAlgn="t" latinLnBrk="0" hangingPunct="1"/>
            <a:r>
              <a:rPr lang="en-US" dirty="0"/>
              <a:t>Contributions and work activities consistently exceed job requirements. Accomplishments toward goals and demonstrated personal skills generally surpass job requirements. </a:t>
            </a:r>
          </a:p>
          <a:p>
            <a:pPr rtl="0" eaLnBrk="1" fontAlgn="t" latinLnBrk="0" hangingPunct="1"/>
            <a:r>
              <a:rPr lang="en-US" dirty="0"/>
              <a:t>Frequently performs work in an excellent manner and exceeds expected results.</a:t>
            </a:r>
          </a:p>
          <a:p>
            <a:pPr rtl="0" eaLnBrk="1" fontAlgn="ctr" latinLnBrk="0" hangingPunct="1"/>
            <a:r>
              <a:rPr lang="en-US" dirty="0"/>
              <a:t>  Satisfactory</a:t>
            </a:r>
          </a:p>
          <a:p>
            <a:pPr rtl="0" eaLnBrk="1" fontAlgn="t" latinLnBrk="0" hangingPunct="1"/>
            <a:r>
              <a:rPr lang="en-US" dirty="0"/>
              <a:t>   Has met the performance standards for this characteristic or goal.</a:t>
            </a:r>
          </a:p>
          <a:p>
            <a:pPr rtl="0" eaLnBrk="1" fontAlgn="t" latinLnBrk="0" hangingPunct="1"/>
            <a:r>
              <a:rPr lang="en-US" dirty="0"/>
              <a:t>Job requirements are performed in a full and complete manner</a:t>
            </a:r>
          </a:p>
          <a:p>
            <a:pPr rtl="0" eaLnBrk="1" fontAlgn="t" latinLnBrk="0" hangingPunct="1"/>
            <a:r>
              <a:rPr lang="en-US" dirty="0"/>
              <a:t>Consistently performs work in a satisfactory and acceptable manner and achieves expected results. </a:t>
            </a:r>
          </a:p>
          <a:p>
            <a:pPr rtl="0" eaLnBrk="1" fontAlgn="t" latinLnBrk="0" hangingPunct="1"/>
            <a:r>
              <a:rPr lang="en-US" dirty="0"/>
              <a:t>Performance consistently meets job requirements. Achieves performance objectives stated. </a:t>
            </a:r>
          </a:p>
          <a:p>
            <a:pPr rtl="0" eaLnBrk="1" fontAlgn="ctr" latinLnBrk="0" hangingPunct="1"/>
            <a:r>
              <a:rPr lang="en-US" dirty="0"/>
              <a:t>  Needs </a:t>
            </a:r>
          </a:p>
          <a:p>
            <a:pPr rtl="0" eaLnBrk="1" fontAlgn="ctr" latinLnBrk="0" hangingPunct="1"/>
            <a:r>
              <a:rPr lang="en-US" dirty="0"/>
              <a:t>  Improvement</a:t>
            </a:r>
          </a:p>
          <a:p>
            <a:pPr rtl="0" eaLnBrk="1" fontAlgn="t" latinLnBrk="0" hangingPunct="1"/>
            <a:r>
              <a:rPr lang="en-US" dirty="0"/>
              <a:t>   Has failed to meet one or more of the significant performance expectations for this characteristic or goal.</a:t>
            </a:r>
          </a:p>
          <a:p>
            <a:pPr rtl="0" eaLnBrk="1" fontAlgn="t" latinLnBrk="0" hangingPunct="1"/>
            <a:r>
              <a:rPr lang="en-US" dirty="0"/>
              <a:t>Some improvement needed to fully achieve the expected level of performance.</a:t>
            </a:r>
          </a:p>
          <a:p>
            <a:pPr rtl="0" eaLnBrk="1" fontAlgn="t" latinLnBrk="0" hangingPunct="1"/>
            <a:r>
              <a:rPr lang="en-US" dirty="0"/>
              <a:t>Work activities do not consistently meet requirements due to specific weaknesses observed in one or more areas.</a:t>
            </a:r>
          </a:p>
          <a:p>
            <a:pPr rtl="0" eaLnBrk="1" fontAlgn="t" latinLnBrk="0" hangingPunct="1"/>
            <a:r>
              <a:rPr lang="en-US" dirty="0"/>
              <a:t>Employee’s work does not consistently meet expectations. Employee must improve performance to achieve expected results.</a:t>
            </a:r>
          </a:p>
          <a:p>
            <a:pPr rtl="0" eaLnBrk="1" fontAlgn="t" latinLnBrk="0" hangingPunct="1"/>
            <a:r>
              <a:rPr lang="en-US" dirty="0"/>
              <a:t>Performance is less than expected and needs improvement. Direction, supervision and learning are required if performance objectives are to be achieved. </a:t>
            </a:r>
          </a:p>
          <a:p>
            <a:pPr rtl="0" eaLnBrk="1" fontAlgn="ctr" latinLnBrk="0" hangingPunct="1"/>
            <a:r>
              <a:rPr lang="en-US" dirty="0"/>
              <a:t>  Unsatisfactory</a:t>
            </a:r>
          </a:p>
          <a:p>
            <a:pPr rtl="0" eaLnBrk="1" fontAlgn="t" latinLnBrk="0" hangingPunct="1"/>
            <a:r>
              <a:rPr lang="en-US" dirty="0"/>
              <a:t>  Has failed to meet most or all of the significant performance expectations for this characteristic or goal. </a:t>
            </a:r>
          </a:p>
          <a:p>
            <a:pPr rtl="0" eaLnBrk="1" fontAlgn="t" latinLnBrk="0" hangingPunct="1"/>
            <a:r>
              <a:rPr lang="en-US" dirty="0"/>
              <a:t>Employee displays poor work performance; immediate remedial action is needed.</a:t>
            </a:r>
          </a:p>
          <a:p>
            <a:pPr rtl="0" eaLnBrk="1" fontAlgn="t" latinLnBrk="0" hangingPunct="1"/>
            <a:r>
              <a:rPr lang="en-US" dirty="0"/>
              <a:t>Performance is substantially weak. Performance objectives are not met. Substantial improvement by the employee is required.</a:t>
            </a:r>
          </a:p>
          <a:p>
            <a:pPr rtl="0" eaLnBrk="1" fontAlgn="ctr" latinLnBrk="0" hangingPunct="1"/>
            <a:r>
              <a:rPr lang="en-US" dirty="0"/>
              <a:t>  N/A</a:t>
            </a:r>
          </a:p>
          <a:p>
            <a:pPr rtl="0" eaLnBrk="1" fontAlgn="t" latinLnBrk="0" hangingPunct="1"/>
            <a:r>
              <a:rPr lang="en-US" dirty="0"/>
              <a:t>   Employee is not rated on this characteristic or goal.</a:t>
            </a:r>
          </a:p>
          <a:p>
            <a:pPr rtl="0" eaLnBrk="1" fontAlgn="t" latinLnBrk="0" hangingPunct="1"/>
            <a:r>
              <a:rPr lang="en-US" dirty="0"/>
              <a:t>This characteristic or goal does not apply.</a:t>
            </a:r>
          </a:p>
        </p:txBody>
      </p:sp>
      <p:sp>
        <p:nvSpPr>
          <p:cNvPr id="4" name="Slide Number Placeholder 3"/>
          <p:cNvSpPr>
            <a:spLocks noGrp="1"/>
          </p:cNvSpPr>
          <p:nvPr>
            <p:ph type="sldNum" sz="quarter" idx="10"/>
          </p:nvPr>
        </p:nvSpPr>
        <p:spPr/>
        <p:txBody>
          <a:bodyPr/>
          <a:lstStyle/>
          <a:p>
            <a:fld id="{14AA1888-A447-4865-9E34-2035F55DC307}" type="slidenum">
              <a:rPr lang="en-US" smtClean="0"/>
              <a:t>9</a:t>
            </a:fld>
            <a:endParaRPr lang="en-US"/>
          </a:p>
        </p:txBody>
      </p:sp>
    </p:spTree>
    <p:extLst>
      <p:ext uri="{BB962C8B-B14F-4D97-AF65-F5344CB8AC3E}">
        <p14:creationId xmlns:p14="http://schemas.microsoft.com/office/powerpoint/2010/main" val="1326241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349415">
              <a:buAutoNum type="arabicPeriod"/>
            </a:pPr>
            <a:r>
              <a:rPr lang="en-US" dirty="0"/>
              <a:t>Supervisor Creates a Performance Plan (due by January 31</a:t>
            </a:r>
            <a:r>
              <a:rPr lang="en-US" baseline="30000" dirty="0"/>
              <a:t>st</a:t>
            </a:r>
            <a:r>
              <a:rPr lang="en-US" dirty="0"/>
              <a:t> each year)</a:t>
            </a:r>
          </a:p>
          <a:p>
            <a:pPr marL="1224571" indent="-292797">
              <a:buFont typeface="Arial" panose="020B0604020202020204" pitchFamily="34" charset="0"/>
              <a:buChar char="•"/>
              <a:tabLst>
                <a:tab pos="1224571" algn="l"/>
              </a:tabLst>
            </a:pPr>
            <a:r>
              <a:rPr lang="en-US" dirty="0"/>
              <a:t>Supervisors will work with employees to develop a plan (characteristics &amp; goals) for the upcoming year</a:t>
            </a:r>
          </a:p>
          <a:p>
            <a:pPr marL="1224571" indent="-292797">
              <a:buFont typeface="Arial" panose="020B0604020202020204" pitchFamily="34" charset="0"/>
              <a:buChar char="•"/>
              <a:tabLst>
                <a:tab pos="1224571" algn="l"/>
              </a:tabLst>
            </a:pPr>
            <a:r>
              <a:rPr lang="en-US" dirty="0"/>
              <a:t>Employees will receive an email indicating they have a Performance Plan to acknowledge (due about 1 week after the January 31</a:t>
            </a:r>
            <a:r>
              <a:rPr lang="en-US" baseline="30000" dirty="0"/>
              <a:t>st</a:t>
            </a:r>
            <a:r>
              <a:rPr lang="en-US" dirty="0"/>
              <a:t> deadline) </a:t>
            </a:r>
          </a:p>
          <a:p>
            <a:pPr marL="931774">
              <a:tabLst>
                <a:tab pos="1224571" algn="l"/>
              </a:tabLst>
            </a:pPr>
            <a:endParaRPr lang="en-US" u="sng" dirty="0"/>
          </a:p>
          <a:p>
            <a:pPr marL="349415" indent="-349415">
              <a:buFont typeface="+mj-lt"/>
              <a:buAutoNum type="arabicPeriod" startAt="2"/>
            </a:pPr>
            <a:r>
              <a:rPr lang="en-US" dirty="0"/>
              <a:t>Supervisor Check-in (due by July 1</a:t>
            </a:r>
            <a:r>
              <a:rPr lang="en-US" baseline="30000" dirty="0"/>
              <a:t>st</a:t>
            </a:r>
            <a:r>
              <a:rPr lang="en-US" dirty="0"/>
              <a:t> each year)</a:t>
            </a:r>
          </a:p>
          <a:p>
            <a:pPr marL="1224571" indent="-292797">
              <a:buFont typeface="Arial" panose="020B0604020202020204" pitchFamily="34" charset="0"/>
              <a:buChar char="•"/>
            </a:pPr>
            <a:r>
              <a:rPr lang="en-US" dirty="0"/>
              <a:t>Supervisors will have a discussion with employee(s) regarding their performance to date and will indicated in the system that they have completed the Progress Check-In.</a:t>
            </a:r>
          </a:p>
          <a:p>
            <a:endParaRPr lang="en-US" dirty="0"/>
          </a:p>
          <a:p>
            <a:pPr marL="349415" indent="-349415">
              <a:buFont typeface="+mj-lt"/>
              <a:buAutoNum type="arabicPeriod" startAt="3"/>
            </a:pPr>
            <a:r>
              <a:rPr lang="en-US" dirty="0"/>
              <a:t>Supervisor Evaluation (due by February 28</a:t>
            </a:r>
            <a:r>
              <a:rPr lang="en-US" baseline="30000" dirty="0"/>
              <a:t>th</a:t>
            </a:r>
            <a:r>
              <a:rPr lang="en-US" dirty="0"/>
              <a:t> each year)</a:t>
            </a:r>
          </a:p>
          <a:p>
            <a:pPr marL="1224571" indent="-292797">
              <a:buFont typeface="Arial" panose="020B0604020202020204" pitchFamily="34" charset="0"/>
              <a:buChar char="•"/>
            </a:pPr>
            <a:r>
              <a:rPr lang="en-US" dirty="0"/>
              <a:t>Supervisors will receive an email reminding them to evaluate their employee’s performance for the period ending on December 31st for the previous year</a:t>
            </a:r>
            <a:endParaRPr lang="en-US" baseline="30000" dirty="0"/>
          </a:p>
          <a:p>
            <a:pPr marL="1224571" indent="-292797">
              <a:buFont typeface="Arial" panose="020B0604020202020204" pitchFamily="34" charset="0"/>
              <a:buChar char="•"/>
            </a:pPr>
            <a:r>
              <a:rPr lang="en-US" dirty="0"/>
              <a:t>Employees will receive an email notifying them that they have an evaluation to acknowledge/dispute.  (due about 1 week after the February 28</a:t>
            </a:r>
            <a:r>
              <a:rPr lang="en-US" baseline="30000" dirty="0"/>
              <a:t>th</a:t>
            </a:r>
            <a:r>
              <a:rPr lang="en-US" dirty="0"/>
              <a:t> deadline)</a:t>
            </a:r>
          </a:p>
        </p:txBody>
      </p:sp>
    </p:spTree>
    <p:extLst>
      <p:ext uri="{BB962C8B-B14F-4D97-AF65-F5344CB8AC3E}">
        <p14:creationId xmlns:p14="http://schemas.microsoft.com/office/powerpoint/2010/main" val="3710452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Tree>
    <p:extLst>
      <p:ext uri="{BB962C8B-B14F-4D97-AF65-F5344CB8AC3E}">
        <p14:creationId xmlns:p14="http://schemas.microsoft.com/office/powerpoint/2010/main" val="32188604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EC455EF-B14B-4299-850D-F9C0BCA6F255}" type="datetimeFigureOut">
              <a:rPr lang="en-US" smtClean="0"/>
              <a:t>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BC3F38-1D36-41F5-8829-B297431ABFBA}" type="slidenum">
              <a:rPr lang="en-US" smtClean="0"/>
              <a:t>‹#›</a:t>
            </a:fld>
            <a:endParaRPr lang="en-US"/>
          </a:p>
        </p:txBody>
      </p:sp>
      <p:pic>
        <p:nvPicPr>
          <p:cNvPr id="7" name="Picture 6" descr="penguin.jpg"/>
          <p:cNvPicPr>
            <a:picLocks noChangeAspect="1"/>
          </p:cNvPicPr>
          <p:nvPr/>
        </p:nvPicPr>
        <p:blipFill>
          <a:blip r:embed="rId2"/>
          <a:stretch>
            <a:fillRect/>
          </a:stretch>
        </p:blipFill>
        <p:spPr>
          <a:xfrm>
            <a:off x="-1" y="0"/>
            <a:ext cx="9290235" cy="6858000"/>
          </a:xfrm>
          <a:prstGeom prst="rect">
            <a:avLst/>
          </a:prstGeom>
        </p:spPr>
      </p:pic>
      <p:pic>
        <p:nvPicPr>
          <p:cNvPr id="6" name="Picture 5" descr="YandProud_lrg_h.png"/>
          <p:cNvPicPr>
            <a:picLocks noChangeAspect="1"/>
          </p:cNvPicPr>
          <p:nvPr/>
        </p:nvPicPr>
        <p:blipFill>
          <a:blip r:embed="rId3"/>
          <a:stretch>
            <a:fillRect/>
          </a:stretch>
        </p:blipFill>
        <p:spPr>
          <a:xfrm>
            <a:off x="1234583" y="2481081"/>
            <a:ext cx="6674833" cy="1895838"/>
          </a:xfrm>
          <a:prstGeom prst="rect">
            <a:avLst/>
          </a:prstGeom>
        </p:spPr>
      </p:pic>
      <p:sp>
        <p:nvSpPr>
          <p:cNvPr id="8" name="Title 1"/>
          <p:cNvSpPr>
            <a:spLocks noGrp="1"/>
          </p:cNvSpPr>
          <p:nvPr>
            <p:ph type="ctrTitle"/>
          </p:nvPr>
        </p:nvSpPr>
        <p:spPr>
          <a:xfrm>
            <a:off x="685800" y="4376919"/>
            <a:ext cx="7772400" cy="689858"/>
          </a:xfrm>
        </p:spPr>
        <p:txBody>
          <a:bodyPr/>
          <a:lstStyle/>
          <a:p>
            <a:r>
              <a:rPr lang="en-US"/>
              <a:t>Click to edit Master title style</a:t>
            </a:r>
            <a:endParaRPr lang="en-US" dirty="0"/>
          </a:p>
        </p:txBody>
      </p:sp>
      <p:sp>
        <p:nvSpPr>
          <p:cNvPr id="9" name="Subtitle 2"/>
          <p:cNvSpPr>
            <a:spLocks noGrp="1"/>
          </p:cNvSpPr>
          <p:nvPr>
            <p:ph type="subTitle" idx="1"/>
          </p:nvPr>
        </p:nvSpPr>
        <p:spPr>
          <a:xfrm>
            <a:off x="1371600" y="5066777"/>
            <a:ext cx="6400800" cy="822466"/>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559067"/>
            <a:ext cx="5486400" cy="316850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C455EF-B14B-4299-850D-F9C0BCA6F255}" type="datetimeFigureOut">
              <a:rPr lang="en-US" smtClean="0"/>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BC3F38-1D36-41F5-8829-B297431ABFB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EC455EF-B14B-4299-850D-F9C0BCA6F255}" type="datetimeFigureOut">
              <a:rPr lang="en-US" smtClean="0"/>
              <a:t>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BC3F38-1D36-41F5-8829-B297431ABFBA}" type="slidenum">
              <a:rPr lang="en-US" smtClean="0"/>
              <a:t>‹#›</a:t>
            </a:fld>
            <a:endParaRPr lang="en-US"/>
          </a:p>
        </p:txBody>
      </p:sp>
      <p:pic>
        <p:nvPicPr>
          <p:cNvPr id="7" name="Picture 6" descr="penguin.jpg"/>
          <p:cNvPicPr>
            <a:picLocks noChangeAspect="1"/>
          </p:cNvPicPr>
          <p:nvPr/>
        </p:nvPicPr>
        <p:blipFill>
          <a:blip r:embed="rId2"/>
          <a:stretch>
            <a:fillRect/>
          </a:stretch>
        </p:blipFill>
        <p:spPr>
          <a:xfrm>
            <a:off x="-1" y="0"/>
            <a:ext cx="9290235" cy="6858000"/>
          </a:xfrm>
          <a:prstGeom prst="rect">
            <a:avLst/>
          </a:prstGeom>
        </p:spPr>
      </p:pic>
      <p:sp>
        <p:nvSpPr>
          <p:cNvPr id="8" name="Title 1"/>
          <p:cNvSpPr>
            <a:spLocks noGrp="1"/>
          </p:cNvSpPr>
          <p:nvPr>
            <p:ph type="ctrTitle"/>
          </p:nvPr>
        </p:nvSpPr>
        <p:spPr>
          <a:xfrm>
            <a:off x="685800" y="4376919"/>
            <a:ext cx="7772400" cy="689858"/>
          </a:xfrm>
        </p:spPr>
        <p:txBody>
          <a:bodyPr/>
          <a:lstStyle/>
          <a:p>
            <a:r>
              <a:rPr lang="en-US"/>
              <a:t>Click to edit Master title style</a:t>
            </a:r>
            <a:endParaRPr lang="en-US" dirty="0"/>
          </a:p>
        </p:txBody>
      </p:sp>
      <p:sp>
        <p:nvSpPr>
          <p:cNvPr id="9" name="Subtitle 2"/>
          <p:cNvSpPr>
            <a:spLocks noGrp="1"/>
          </p:cNvSpPr>
          <p:nvPr>
            <p:ph type="subTitle" idx="1"/>
          </p:nvPr>
        </p:nvSpPr>
        <p:spPr>
          <a:xfrm>
            <a:off x="1371600" y="5066777"/>
            <a:ext cx="6400800" cy="822466"/>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979851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94541" y="159709"/>
            <a:ext cx="7772400" cy="1470025"/>
          </a:xfrm>
        </p:spPr>
        <p:txBody>
          <a:bodyPr/>
          <a:lstStyle/>
          <a:p>
            <a:r>
              <a:rPr lang="en-US"/>
              <a:t>Click to edit Master title style</a:t>
            </a:r>
          </a:p>
        </p:txBody>
      </p:sp>
      <p:sp>
        <p:nvSpPr>
          <p:cNvPr id="3" name="Subtitle 2"/>
          <p:cNvSpPr>
            <a:spLocks noGrp="1"/>
          </p:cNvSpPr>
          <p:nvPr>
            <p:ph type="subTitle" idx="1"/>
          </p:nvPr>
        </p:nvSpPr>
        <p:spPr>
          <a:xfrm>
            <a:off x="594541" y="1676399"/>
            <a:ext cx="7772400" cy="4263271"/>
          </a:xfrm>
        </p:spPr>
        <p:txBody>
          <a:bodyPr>
            <a:normAutofit/>
          </a:bodyPr>
          <a:lstStyle>
            <a:lvl1pPr marL="0" indent="0" algn="l">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C455EF-B14B-4299-850D-F9C0BCA6F255}"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C3F38-1D36-41F5-8829-B297431ABFB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C455EF-B14B-4299-850D-F9C0BCA6F255}"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C3F38-1D36-41F5-8829-B297431ABFB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C455EF-B14B-4299-850D-F9C0BCA6F255}" type="datetimeFigureOut">
              <a:rPr lang="en-US" smtClean="0"/>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BC3F38-1D36-41F5-8829-B297431ABFB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C455EF-B14B-4299-850D-F9C0BCA6F255}" type="datetimeFigureOut">
              <a:rPr lang="en-US" smtClean="0"/>
              <a:t>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BC3F38-1D36-41F5-8829-B297431ABFB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C455EF-B14B-4299-850D-F9C0BCA6F255}" type="datetimeFigureOut">
              <a:rPr lang="en-US" smtClean="0"/>
              <a:t>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BC3F38-1D36-41F5-8829-B297431ABFB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C455EF-B14B-4299-850D-F9C0BCA6F255}" type="datetimeFigureOut">
              <a:rPr lang="en-US" smtClean="0"/>
              <a:t>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BC3F38-1D36-41F5-8829-B297431ABFB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77996"/>
            <a:ext cx="4813029" cy="857104"/>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C455EF-B14B-4299-850D-F9C0BCA6F255}" type="datetimeFigureOut">
              <a:rPr lang="en-US" smtClean="0"/>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BC3F38-1D36-41F5-8829-B297431ABFB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ysu-shards.jpg"/>
          <p:cNvPicPr>
            <a:picLocks noChangeAspect="1"/>
          </p:cNvPicPr>
          <p:nvPr/>
        </p:nvPicPr>
        <p:blipFill>
          <a:blip r:embed="rId12"/>
          <a:stretch>
            <a:fillRect/>
          </a:stretch>
        </p:blipFill>
        <p:spPr>
          <a:xfrm>
            <a:off x="-387852" y="5023168"/>
            <a:ext cx="9740988" cy="1850042"/>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C455EF-B14B-4299-850D-F9C0BCA6F255}" type="datetimeFigureOut">
              <a:rPr lang="en-US" smtClean="0"/>
              <a:t>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C3F38-1D36-41F5-8829-B297431ABFBA}" type="slidenum">
              <a:rPr lang="en-US" smtClean="0"/>
              <a:t>‹#›</a:t>
            </a:fld>
            <a:endParaRPr lang="en-US"/>
          </a:p>
        </p:txBody>
      </p:sp>
      <p:pic>
        <p:nvPicPr>
          <p:cNvPr id="8" name="Picture 7" descr="y_alone.png"/>
          <p:cNvPicPr>
            <a:picLocks noChangeAspect="1"/>
          </p:cNvPicPr>
          <p:nvPr/>
        </p:nvPicPr>
        <p:blipFill>
          <a:blip r:embed="rId13"/>
          <a:stretch>
            <a:fillRect/>
          </a:stretch>
        </p:blipFill>
        <p:spPr>
          <a:xfrm>
            <a:off x="247102" y="6167931"/>
            <a:ext cx="877395" cy="551004"/>
          </a:xfrm>
          <a:prstGeom prst="rect">
            <a:avLst/>
          </a:prstGeom>
        </p:spPr>
      </p:pic>
      <p:cxnSp>
        <p:nvCxnSpPr>
          <p:cNvPr id="10" name="Straight Connector 9"/>
          <p:cNvCxnSpPr/>
          <p:nvPr/>
        </p:nvCxnSpPr>
        <p:spPr>
          <a:xfrm>
            <a:off x="553359" y="1416050"/>
            <a:ext cx="9125857" cy="1588"/>
          </a:xfrm>
          <a:prstGeom prst="line">
            <a:avLst/>
          </a:prstGeom>
          <a:ln>
            <a:solidFill>
              <a:srgbClr val="A7002A"/>
            </a:solidFill>
          </a:ln>
        </p:spPr>
        <p:style>
          <a:lnRef idx="3">
            <a:schemeClr val="accent2"/>
          </a:lnRef>
          <a:fillRef idx="0">
            <a:schemeClr val="accent2"/>
          </a:fillRef>
          <a:effectRef idx="2">
            <a:schemeClr val="accent2"/>
          </a:effectRef>
          <a:fontRef idx="minor">
            <a:schemeClr val="tx1"/>
          </a:fontRef>
        </p:style>
      </p:cxnSp>
    </p:spTree>
  </p:cSld>
  <p:clrMap bg1="lt1" tx1="dk1" bg2="lt2" tx2="dk2" accent1="accent1" accent2="accent2" accent3="accent3" accent4="accent4" accent5="accent5" accent6="accent6" hlink="hlink" folHlink="folHlink"/>
  <p:sldLayoutIdLst>
    <p:sldLayoutId id="2147483698" r:id="rId1"/>
    <p:sldLayoutId id="2147483707"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xStyles>
    <p:titleStyle>
      <a:lvl1pPr algn="ctr" defTabSz="457200" rtl="0" eaLnBrk="1" latinLnBrk="0" hangingPunct="1">
        <a:spcBef>
          <a:spcPct val="0"/>
        </a:spcBef>
        <a:buNone/>
        <a:defRPr sz="4400" kern="1200">
          <a:solidFill>
            <a:schemeClr val="tx1"/>
          </a:solidFill>
          <a:latin typeface="Lato"/>
          <a:ea typeface="+mj-ea"/>
          <a:cs typeface="Lato"/>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experience.elluciancloud.com/ysu/"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hyperlink" Target="https://ysu.edu/human-resource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ysu.edu/human-resources/training"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928B22-78D6-1DFC-2470-C45B437B2E67}"/>
              </a:ext>
            </a:extLst>
          </p:cNvPr>
          <p:cNvPicPr>
            <a:picLocks noChangeAspect="1"/>
          </p:cNvPicPr>
          <p:nvPr/>
        </p:nvPicPr>
        <p:blipFill rotWithShape="1">
          <a:blip r:embed="rId2"/>
          <a:srcRect l="35781" r="19960"/>
          <a:stretch/>
        </p:blipFill>
        <p:spPr>
          <a:xfrm>
            <a:off x="0" y="857250"/>
            <a:ext cx="3629346" cy="5143500"/>
          </a:xfrm>
          <a:prstGeom prst="rect">
            <a:avLst/>
          </a:prstGeom>
        </p:spPr>
      </p:pic>
      <p:sp>
        <p:nvSpPr>
          <p:cNvPr id="11" name="TextBox 10">
            <a:extLst>
              <a:ext uri="{FF2B5EF4-FFF2-40B4-BE49-F238E27FC236}">
                <a16:creationId xmlns:a16="http://schemas.microsoft.com/office/drawing/2014/main" id="{475493B9-6FDC-C7FC-3FDB-9F85EA1EE2DF}"/>
              </a:ext>
            </a:extLst>
          </p:cNvPr>
          <p:cNvSpPr txBox="1"/>
          <p:nvPr/>
        </p:nvSpPr>
        <p:spPr>
          <a:xfrm>
            <a:off x="322904" y="1573166"/>
            <a:ext cx="2691414" cy="692497"/>
          </a:xfrm>
          <a:prstGeom prst="rect">
            <a:avLst/>
          </a:prstGeom>
          <a:noFill/>
        </p:spPr>
        <p:txBody>
          <a:bodyPr wrap="square" rtlCol="0">
            <a:spAutoFit/>
          </a:bodyPr>
          <a:lstStyle/>
          <a:p>
            <a:pPr algn="ctr"/>
            <a:r>
              <a:rPr lang="en-US" sz="1950" b="1" dirty="0">
                <a:solidFill>
                  <a:schemeClr val="bg1"/>
                </a:solidFill>
                <a:latin typeface="Baskerville SemiBold" panose="02020502070401020303" pitchFamily="18" charset="0"/>
                <a:ea typeface="Baskerville SemiBold" panose="02020502070401020303" pitchFamily="18" charset="0"/>
              </a:rPr>
              <a:t>Office of Human Resources</a:t>
            </a:r>
          </a:p>
        </p:txBody>
      </p:sp>
      <p:pic>
        <p:nvPicPr>
          <p:cNvPr id="5" name="Picture 4">
            <a:extLst>
              <a:ext uri="{FF2B5EF4-FFF2-40B4-BE49-F238E27FC236}">
                <a16:creationId xmlns:a16="http://schemas.microsoft.com/office/drawing/2014/main" id="{FD2FE94B-9292-C534-BB95-2BFC8F1C013E}"/>
              </a:ext>
            </a:extLst>
          </p:cNvPr>
          <p:cNvPicPr>
            <a:picLocks noChangeAspect="1"/>
          </p:cNvPicPr>
          <p:nvPr/>
        </p:nvPicPr>
        <p:blipFill>
          <a:blip r:embed="rId3"/>
          <a:stretch>
            <a:fillRect/>
          </a:stretch>
        </p:blipFill>
        <p:spPr>
          <a:xfrm>
            <a:off x="4780051" y="1707527"/>
            <a:ext cx="3125912" cy="3216706"/>
          </a:xfrm>
          <a:prstGeom prst="rect">
            <a:avLst/>
          </a:prstGeom>
        </p:spPr>
      </p:pic>
      <p:sp>
        <p:nvSpPr>
          <p:cNvPr id="7" name="TextBox 6">
            <a:extLst>
              <a:ext uri="{FF2B5EF4-FFF2-40B4-BE49-F238E27FC236}">
                <a16:creationId xmlns:a16="http://schemas.microsoft.com/office/drawing/2014/main" id="{8BCEAD0F-356E-88CF-5469-019E89A0ED17}"/>
              </a:ext>
            </a:extLst>
          </p:cNvPr>
          <p:cNvSpPr txBox="1"/>
          <p:nvPr/>
        </p:nvSpPr>
        <p:spPr>
          <a:xfrm>
            <a:off x="424500" y="4504108"/>
            <a:ext cx="2488225" cy="692497"/>
          </a:xfrm>
          <a:prstGeom prst="rect">
            <a:avLst/>
          </a:prstGeom>
          <a:noFill/>
        </p:spPr>
        <p:txBody>
          <a:bodyPr wrap="square" rtlCol="0">
            <a:spAutoFit/>
          </a:bodyPr>
          <a:lstStyle/>
          <a:p>
            <a:pPr algn="ctr"/>
            <a:r>
              <a:rPr lang="en-US" sz="1950" b="1" dirty="0">
                <a:solidFill>
                  <a:schemeClr val="bg1"/>
                </a:solidFill>
                <a:latin typeface="Baskerville SemiBold" panose="02020502070401020303" pitchFamily="18" charset="0"/>
                <a:ea typeface="Baskerville SemiBold" panose="02020502070401020303" pitchFamily="18" charset="0"/>
              </a:rPr>
              <a:t>Performance Evaluations</a:t>
            </a:r>
          </a:p>
        </p:txBody>
      </p:sp>
    </p:spTree>
    <p:extLst>
      <p:ext uri="{BB962C8B-B14F-4D97-AF65-F5344CB8AC3E}">
        <p14:creationId xmlns:p14="http://schemas.microsoft.com/office/powerpoint/2010/main" val="2193813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4"/>
          <p:cNvSpPr>
            <a:spLocks noGrp="1"/>
          </p:cNvSpPr>
          <p:nvPr>
            <p:ph type="title"/>
          </p:nvPr>
        </p:nvSpPr>
        <p:spPr>
          <a:xfrm>
            <a:off x="27379" y="11578"/>
            <a:ext cx="9019517" cy="1207621"/>
          </a:xfrm>
        </p:spPr>
        <p:txBody>
          <a:bodyPr>
            <a:normAutofit/>
          </a:bodyPr>
          <a:lstStyle/>
          <a:p>
            <a:pPr lvl="0"/>
            <a:r>
              <a:rPr lang="en-US" dirty="0">
                <a:solidFill>
                  <a:srgbClr val="C00000"/>
                </a:solidFill>
              </a:rPr>
              <a:t>SCHEDULE</a:t>
            </a:r>
          </a:p>
        </p:txBody>
      </p:sp>
      <p:sp>
        <p:nvSpPr>
          <p:cNvPr id="2" name="TextBox 1"/>
          <p:cNvSpPr txBox="1"/>
          <p:nvPr/>
        </p:nvSpPr>
        <p:spPr>
          <a:xfrm>
            <a:off x="498537" y="1447800"/>
            <a:ext cx="8077200" cy="4801314"/>
          </a:xfrm>
          <a:prstGeom prst="rect">
            <a:avLst/>
          </a:prstGeom>
          <a:noFill/>
        </p:spPr>
        <p:txBody>
          <a:bodyPr wrap="square" rtlCol="0">
            <a:spAutoFit/>
          </a:bodyPr>
          <a:lstStyle/>
          <a:p>
            <a:pPr marL="342900" indent="-342900">
              <a:buAutoNum type="arabicPeriod"/>
            </a:pPr>
            <a:r>
              <a:rPr lang="en-US" dirty="0"/>
              <a:t>Supervisor Creates Evaluation/Goals (due early in the year)</a:t>
            </a:r>
          </a:p>
          <a:p>
            <a:pPr marL="1201738" indent="-287338">
              <a:buFont typeface="Arial" panose="020B0604020202020204" pitchFamily="34" charset="0"/>
              <a:buChar char="•"/>
              <a:tabLst>
                <a:tab pos="1201738" algn="l"/>
              </a:tabLst>
            </a:pPr>
            <a:r>
              <a:rPr lang="en-US" dirty="0"/>
              <a:t>Supervisors review the content (and goals, if applicable) with employee(s) for the upcoming year</a:t>
            </a:r>
          </a:p>
          <a:p>
            <a:pPr marL="1201738" indent="-287338">
              <a:buFont typeface="Arial" panose="020B0604020202020204" pitchFamily="34" charset="0"/>
              <a:buChar char="•"/>
              <a:tabLst>
                <a:tab pos="1201738" algn="l"/>
              </a:tabLst>
            </a:pPr>
            <a:r>
              <a:rPr lang="en-US" dirty="0"/>
              <a:t>Employees receive an email to acknowledge the content/goals they will be evaluated on (due early in the year) </a:t>
            </a:r>
          </a:p>
          <a:p>
            <a:pPr marL="914400">
              <a:tabLst>
                <a:tab pos="1201738" algn="l"/>
              </a:tabLst>
            </a:pPr>
            <a:endParaRPr lang="en-US" u="sng" dirty="0">
              <a:highlight>
                <a:srgbClr val="FFFF00"/>
              </a:highlight>
            </a:endParaRPr>
          </a:p>
          <a:p>
            <a:pPr marL="342900" indent="-342900">
              <a:buFont typeface="+mj-lt"/>
              <a:buAutoNum type="arabicPeriod" startAt="2"/>
            </a:pPr>
            <a:r>
              <a:rPr lang="en-US" dirty="0"/>
              <a:t>Supervisor Check-in (due mid-year)</a:t>
            </a:r>
          </a:p>
          <a:p>
            <a:pPr marL="1201738" indent="-287338">
              <a:buFont typeface="Arial" panose="020B0604020202020204" pitchFamily="34" charset="0"/>
              <a:buChar char="•"/>
            </a:pPr>
            <a:r>
              <a:rPr lang="en-US" dirty="0"/>
              <a:t>Supervisors have a discussion with employee(s) regarding their performance to date and indicate in the system that they have completed the Mid Year Check-In.</a:t>
            </a:r>
          </a:p>
          <a:p>
            <a:endParaRPr lang="en-US" dirty="0">
              <a:highlight>
                <a:srgbClr val="FFFF00"/>
              </a:highlight>
            </a:endParaRPr>
          </a:p>
          <a:p>
            <a:pPr marL="342900" indent="-342900">
              <a:buFont typeface="+mj-lt"/>
              <a:buAutoNum type="arabicPeriod" startAt="3"/>
            </a:pPr>
            <a:r>
              <a:rPr lang="en-US" dirty="0"/>
              <a:t>Supervisor Evaluation (due by end of January each year)</a:t>
            </a:r>
          </a:p>
          <a:p>
            <a:pPr marL="1201738" indent="-287338">
              <a:buFont typeface="Arial" panose="020B0604020202020204" pitchFamily="34" charset="0"/>
              <a:buChar char="•"/>
            </a:pPr>
            <a:r>
              <a:rPr lang="en-US" dirty="0"/>
              <a:t>Supervisors receive an email reminding them to evaluate their employee’s performance for the period ending on December 31st for the previous year</a:t>
            </a:r>
            <a:endParaRPr lang="en-US" baseline="30000" dirty="0"/>
          </a:p>
          <a:p>
            <a:pPr marL="1201738" indent="-287338">
              <a:buFont typeface="Arial" panose="020B0604020202020204" pitchFamily="34" charset="0"/>
              <a:buChar char="•"/>
            </a:pPr>
            <a:r>
              <a:rPr lang="en-US" dirty="0"/>
              <a:t>Employees receive an email notifying them that they have an evaluation to acknowledge/dispute. </a:t>
            </a:r>
          </a:p>
        </p:txBody>
      </p:sp>
    </p:spTree>
    <p:extLst>
      <p:ext uri="{BB962C8B-B14F-4D97-AF65-F5344CB8AC3E}">
        <p14:creationId xmlns:p14="http://schemas.microsoft.com/office/powerpoint/2010/main" val="3137795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27379" y="11578"/>
            <a:ext cx="9019517" cy="1207621"/>
          </a:xfrm>
        </p:spPr>
        <p:txBody>
          <a:bodyPr>
            <a:normAutofit/>
          </a:bodyPr>
          <a:lstStyle/>
          <a:p>
            <a:pPr lvl="0"/>
            <a:r>
              <a:rPr lang="en-US" dirty="0">
                <a:solidFill>
                  <a:srgbClr val="C00000"/>
                </a:solidFill>
              </a:rPr>
              <a:t>HOW TO GET STARTED</a:t>
            </a:r>
          </a:p>
        </p:txBody>
      </p:sp>
      <p:sp>
        <p:nvSpPr>
          <p:cNvPr id="5" name="TextBox 4">
            <a:extLst>
              <a:ext uri="{FF2B5EF4-FFF2-40B4-BE49-F238E27FC236}">
                <a16:creationId xmlns:a16="http://schemas.microsoft.com/office/drawing/2014/main" id="{F19750F2-4E4C-4AAC-B2FE-7FA63E2D8D65}"/>
              </a:ext>
            </a:extLst>
          </p:cNvPr>
          <p:cNvSpPr txBox="1"/>
          <p:nvPr/>
        </p:nvSpPr>
        <p:spPr>
          <a:xfrm>
            <a:off x="1336737" y="1488264"/>
            <a:ext cx="6400800" cy="400110"/>
          </a:xfrm>
          <a:prstGeom prst="rect">
            <a:avLst/>
          </a:prstGeom>
          <a:noFill/>
        </p:spPr>
        <p:txBody>
          <a:bodyPr wrap="square" rtlCol="0">
            <a:spAutoFit/>
          </a:bodyPr>
          <a:lstStyle/>
          <a:p>
            <a:pPr algn="ctr"/>
            <a:r>
              <a:rPr lang="en-US" sz="2000" b="1" dirty="0">
                <a:hlinkClick r:id="rId3"/>
              </a:rPr>
              <a:t>Penguin Portal</a:t>
            </a:r>
            <a:r>
              <a:rPr lang="en-US" sz="2000" b="1" dirty="0"/>
              <a:t>: Click on the NEOED tile.</a:t>
            </a:r>
            <a:r>
              <a:rPr lang="en-US" dirty="0">
                <a:solidFill>
                  <a:srgbClr val="C00000"/>
                </a:solidFill>
                <a:hlinkClick r:id="rId4">
                  <a:extLst>
                    <a:ext uri="{A12FA001-AC4F-418D-AE19-62706E023703}">
                      <ahyp:hlinkClr xmlns:ahyp="http://schemas.microsoft.com/office/drawing/2018/hyperlinkcolor" val="tx"/>
                    </a:ext>
                  </a:extLst>
                </a:hlinkClick>
              </a:rPr>
              <a:t> </a:t>
            </a:r>
            <a:endParaRPr lang="en-US" dirty="0">
              <a:solidFill>
                <a:srgbClr val="C00000"/>
              </a:solidFill>
            </a:endParaRPr>
          </a:p>
        </p:txBody>
      </p:sp>
      <p:pic>
        <p:nvPicPr>
          <p:cNvPr id="3" name="Picture 2">
            <a:extLst>
              <a:ext uri="{FF2B5EF4-FFF2-40B4-BE49-F238E27FC236}">
                <a16:creationId xmlns:a16="http://schemas.microsoft.com/office/drawing/2014/main" id="{885862DC-57D5-B760-4B82-FAC0E15C6347}"/>
              </a:ext>
            </a:extLst>
          </p:cNvPr>
          <p:cNvPicPr>
            <a:picLocks noChangeAspect="1"/>
          </p:cNvPicPr>
          <p:nvPr/>
        </p:nvPicPr>
        <p:blipFill>
          <a:blip r:embed="rId5"/>
          <a:stretch>
            <a:fillRect/>
          </a:stretch>
        </p:blipFill>
        <p:spPr>
          <a:xfrm>
            <a:off x="1219200" y="1952816"/>
            <a:ext cx="6324600" cy="3016811"/>
          </a:xfrm>
          <a:prstGeom prst="rect">
            <a:avLst/>
          </a:prstGeom>
        </p:spPr>
      </p:pic>
    </p:spTree>
    <p:extLst>
      <p:ext uri="{BB962C8B-B14F-4D97-AF65-F5344CB8AC3E}">
        <p14:creationId xmlns:p14="http://schemas.microsoft.com/office/powerpoint/2010/main" val="200588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C00000"/>
                </a:solidFill>
              </a:rPr>
              <a:t>INSTRUCTION GUIDES</a:t>
            </a:r>
          </a:p>
        </p:txBody>
      </p:sp>
      <p:sp>
        <p:nvSpPr>
          <p:cNvPr id="3" name="Subtitle 2"/>
          <p:cNvSpPr>
            <a:spLocks noGrp="1"/>
          </p:cNvSpPr>
          <p:nvPr>
            <p:ph type="subTitle" idx="1"/>
          </p:nvPr>
        </p:nvSpPr>
        <p:spPr>
          <a:xfrm>
            <a:off x="594541" y="1676399"/>
            <a:ext cx="8244658" cy="3657601"/>
          </a:xfrm>
        </p:spPr>
        <p:txBody>
          <a:bodyPr>
            <a:normAutofit/>
          </a:bodyPr>
          <a:lstStyle/>
          <a:p>
            <a:pPr algn="ctr"/>
            <a:r>
              <a:rPr lang="en-US" sz="2800" dirty="0">
                <a:solidFill>
                  <a:schemeClr val="tx1"/>
                </a:solidFill>
              </a:rPr>
              <a:t>The following Instruction Guides will be available on the Training website: </a:t>
            </a:r>
            <a:r>
              <a:rPr lang="en-US" sz="2800" dirty="0">
                <a:solidFill>
                  <a:schemeClr val="tx1"/>
                </a:solidFill>
                <a:hlinkClick r:id="rId3"/>
              </a:rPr>
              <a:t>ysu.edu/human-resources/training</a:t>
            </a:r>
            <a:r>
              <a:rPr lang="en-US" sz="2800" dirty="0">
                <a:solidFill>
                  <a:schemeClr val="tx1"/>
                </a:solidFill>
              </a:rPr>
              <a:t> </a:t>
            </a:r>
          </a:p>
          <a:p>
            <a:endParaRPr lang="en-US" sz="1200" dirty="0">
              <a:solidFill>
                <a:schemeClr val="tx1"/>
              </a:solidFill>
            </a:endParaRPr>
          </a:p>
          <a:p>
            <a:r>
              <a:rPr lang="en-US" sz="2000" dirty="0">
                <a:solidFill>
                  <a:schemeClr val="tx1"/>
                </a:solidFill>
              </a:rPr>
              <a:t>Under the Performance Management section: </a:t>
            </a:r>
          </a:p>
          <a:p>
            <a:pPr marL="285750" indent="-285750">
              <a:buFont typeface="Arial" panose="020B0604020202020204" pitchFamily="34" charset="0"/>
              <a:buChar char="•"/>
            </a:pPr>
            <a:r>
              <a:rPr lang="en-US" sz="2000" dirty="0">
                <a:solidFill>
                  <a:schemeClr val="tx1"/>
                </a:solidFill>
              </a:rPr>
              <a:t>Supervisor-  How to set up a Performance Evaluation</a:t>
            </a:r>
          </a:p>
          <a:p>
            <a:pPr marL="285750" indent="-285750">
              <a:buFont typeface="Arial" panose="020B0604020202020204" pitchFamily="34" charset="0"/>
              <a:buChar char="•"/>
            </a:pPr>
            <a:r>
              <a:rPr lang="en-US" sz="2000" dirty="0">
                <a:solidFill>
                  <a:schemeClr val="tx1"/>
                </a:solidFill>
              </a:rPr>
              <a:t>Supervisor- Accessing the Evaluation and Adding Journal Entries</a:t>
            </a:r>
          </a:p>
          <a:p>
            <a:pPr marL="285750" indent="-285750">
              <a:buFont typeface="Arial" panose="020B0604020202020204" pitchFamily="34" charset="0"/>
              <a:buChar char="•"/>
            </a:pPr>
            <a:endParaRPr lang="en-US" sz="1100" dirty="0">
              <a:solidFill>
                <a:schemeClr val="tx1"/>
              </a:solidFill>
            </a:endParaRPr>
          </a:p>
          <a:p>
            <a:pPr marL="285750" indent="-285750">
              <a:buFont typeface="Arial" panose="020B0604020202020204" pitchFamily="34" charset="0"/>
              <a:buChar char="•"/>
            </a:pPr>
            <a:r>
              <a:rPr lang="en-US" sz="2000" dirty="0">
                <a:solidFill>
                  <a:schemeClr val="tx1"/>
                </a:solidFill>
              </a:rPr>
              <a:t>Employee-  Acknowledges Content/Goals for Annual Performance Evaluation</a:t>
            </a:r>
          </a:p>
        </p:txBody>
      </p:sp>
    </p:spTree>
    <p:extLst>
      <p:ext uri="{BB962C8B-B14F-4D97-AF65-F5344CB8AC3E}">
        <p14:creationId xmlns:p14="http://schemas.microsoft.com/office/powerpoint/2010/main" val="2523288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BC2EB7-2219-4229-0A1D-1555299C5563}"/>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839555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5667" y="187929"/>
            <a:ext cx="8229600" cy="1141524"/>
          </a:xfrm>
        </p:spPr>
        <p:txBody>
          <a:bodyPr>
            <a:normAutofit/>
          </a:bodyPr>
          <a:lstStyle/>
          <a:p>
            <a:r>
              <a:rPr lang="en-US" dirty="0">
                <a:solidFill>
                  <a:srgbClr val="C00000"/>
                </a:solidFill>
              </a:rPr>
              <a:t>Performance Management Cycle</a:t>
            </a:r>
          </a:p>
        </p:txBody>
      </p:sp>
      <p:graphicFrame>
        <p:nvGraphicFramePr>
          <p:cNvPr id="9" name="Content Placeholder 3" descr="Contiuous cycle of planning, goal setting and fostering communication between Supervisor and Employee." title="Performance Management"/>
          <p:cNvGraphicFramePr>
            <a:graphicFrameLocks noGrp="1"/>
          </p:cNvGraphicFramePr>
          <p:nvPr>
            <p:ph idx="1"/>
            <p:extLst>
              <p:ext uri="{D42A27DB-BD31-4B8C-83A1-F6EECF244321}">
                <p14:modId xmlns:p14="http://schemas.microsoft.com/office/powerpoint/2010/main" val="201114639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9558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2425" y="187928"/>
            <a:ext cx="8229600" cy="1107471"/>
          </a:xfrm>
        </p:spPr>
        <p:txBody>
          <a:bodyPr>
            <a:normAutofit fontScale="90000"/>
          </a:bodyPr>
          <a:lstStyle/>
          <a:p>
            <a:r>
              <a:rPr lang="en-US" dirty="0">
                <a:solidFill>
                  <a:srgbClr val="C00000"/>
                </a:solidFill>
              </a:rPr>
              <a:t>NEOED Performance Management</a:t>
            </a:r>
          </a:p>
        </p:txBody>
      </p:sp>
      <p:graphicFrame>
        <p:nvGraphicFramePr>
          <p:cNvPr id="8" name="Diagram 7" descr="Each step in the online performance management system." title="Online Performance Management"/>
          <p:cNvGraphicFramePr/>
          <p:nvPr>
            <p:extLst>
              <p:ext uri="{D42A27DB-BD31-4B8C-83A1-F6EECF244321}">
                <p14:modId xmlns:p14="http://schemas.microsoft.com/office/powerpoint/2010/main" val="3914325801"/>
              </p:ext>
            </p:extLst>
          </p:nvPr>
        </p:nvGraphicFramePr>
        <p:xfrm>
          <a:off x="3352800" y="1547018"/>
          <a:ext cx="50292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ontent Placeholder 2"/>
          <p:cNvSpPr>
            <a:spLocks noGrp="1"/>
          </p:cNvSpPr>
          <p:nvPr>
            <p:ph sz="half" idx="1"/>
          </p:nvPr>
        </p:nvSpPr>
        <p:spPr>
          <a:xfrm>
            <a:off x="352425" y="1699418"/>
            <a:ext cx="3352800" cy="3810000"/>
          </a:xfrm>
        </p:spPr>
        <p:txBody>
          <a:bodyPr>
            <a:normAutofit/>
          </a:bodyPr>
          <a:lstStyle/>
          <a:p>
            <a:r>
              <a:rPr lang="en-US" sz="2800" dirty="0"/>
              <a:t>Provides timely reminders and direct access </a:t>
            </a:r>
          </a:p>
          <a:p>
            <a:r>
              <a:rPr lang="en-US" sz="2800" dirty="0"/>
              <a:t>Creates a paperless flow that streamlines our process </a:t>
            </a:r>
            <a:endParaRPr lang="en-US" dirty="0"/>
          </a:p>
          <a:p>
            <a:endParaRPr lang="en-US" dirty="0"/>
          </a:p>
          <a:p>
            <a:pPr marL="0" indent="0">
              <a:buNone/>
            </a:pPr>
            <a:endParaRPr lang="en-US" dirty="0"/>
          </a:p>
        </p:txBody>
      </p:sp>
    </p:spTree>
    <p:extLst>
      <p:ext uri="{BB962C8B-B14F-4D97-AF65-F5344CB8AC3E}">
        <p14:creationId xmlns:p14="http://schemas.microsoft.com/office/powerpoint/2010/main" val="4102205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360C5-FCCA-4A6E-82F5-4F2F37297BFE}"/>
              </a:ext>
            </a:extLst>
          </p:cNvPr>
          <p:cNvSpPr>
            <a:spLocks noGrp="1"/>
          </p:cNvSpPr>
          <p:nvPr>
            <p:ph type="title"/>
          </p:nvPr>
        </p:nvSpPr>
        <p:spPr/>
        <p:txBody>
          <a:bodyPr/>
          <a:lstStyle/>
          <a:p>
            <a:r>
              <a:rPr lang="en-US" dirty="0">
                <a:solidFill>
                  <a:srgbClr val="C00000"/>
                </a:solidFill>
              </a:rPr>
              <a:t>NEOED TERMS</a:t>
            </a:r>
          </a:p>
        </p:txBody>
      </p:sp>
      <p:sp>
        <p:nvSpPr>
          <p:cNvPr id="3" name="Content Placeholder 2">
            <a:extLst>
              <a:ext uri="{FF2B5EF4-FFF2-40B4-BE49-F238E27FC236}">
                <a16:creationId xmlns:a16="http://schemas.microsoft.com/office/drawing/2014/main" id="{B19F4DC5-4E64-4047-93BD-B0A69E7CDB85}"/>
              </a:ext>
            </a:extLst>
          </p:cNvPr>
          <p:cNvSpPr>
            <a:spLocks noGrp="1"/>
          </p:cNvSpPr>
          <p:nvPr>
            <p:ph idx="1"/>
          </p:nvPr>
        </p:nvSpPr>
        <p:spPr/>
        <p:txBody>
          <a:bodyPr>
            <a:normAutofit fontScale="70000" lnSpcReduction="20000"/>
          </a:bodyPr>
          <a:lstStyle/>
          <a:p>
            <a:r>
              <a:rPr lang="en-US" u="sng" dirty="0"/>
              <a:t>Draft</a:t>
            </a:r>
            <a:r>
              <a:rPr lang="en-US" dirty="0"/>
              <a:t>- </a:t>
            </a:r>
            <a:r>
              <a:rPr lang="en-US" sz="3100" dirty="0"/>
              <a:t>when paused, evaluations go into DRAFT status, allowing for edits to the Content or Process as well as any changes to an evaluation’s settings. </a:t>
            </a:r>
          </a:p>
          <a:p>
            <a:endParaRPr lang="en-US" sz="3100" dirty="0"/>
          </a:p>
          <a:p>
            <a:r>
              <a:rPr lang="en-US" u="sng" dirty="0"/>
              <a:t>Before Ratings</a:t>
            </a:r>
            <a:r>
              <a:rPr lang="en-US" dirty="0"/>
              <a:t>- </a:t>
            </a:r>
            <a:r>
              <a:rPr lang="en-US" sz="3100" dirty="0"/>
              <a:t>Complete various tasks, set up content in employee’s evaluations, and review evaluation goals with employees. </a:t>
            </a:r>
          </a:p>
          <a:p>
            <a:endParaRPr lang="en-US" sz="3100" dirty="0"/>
          </a:p>
          <a:p>
            <a:r>
              <a:rPr lang="en-US" u="sng" dirty="0"/>
              <a:t>Rating</a:t>
            </a:r>
            <a:r>
              <a:rPr lang="en-US" dirty="0"/>
              <a:t>- Supervisor give their direct report(s) an evaluation rating, and employees have the option to complete a self-rating. </a:t>
            </a:r>
          </a:p>
          <a:p>
            <a:pPr marL="0" indent="0">
              <a:buNone/>
            </a:pPr>
            <a:endParaRPr lang="en-US" dirty="0"/>
          </a:p>
          <a:p>
            <a:r>
              <a:rPr lang="en-US" u="sng" dirty="0"/>
              <a:t>Approval</a:t>
            </a:r>
            <a:r>
              <a:rPr lang="en-US" dirty="0"/>
              <a:t>- Review the evaluation with your direct report(s). Approve the evaluation and have the direct report sign (indicates acknowledgment only) the evaluation to complete the evaluation process. </a:t>
            </a:r>
          </a:p>
          <a:p>
            <a:endParaRPr lang="en-US" dirty="0"/>
          </a:p>
        </p:txBody>
      </p:sp>
    </p:spTree>
    <p:extLst>
      <p:ext uri="{BB962C8B-B14F-4D97-AF65-F5344CB8AC3E}">
        <p14:creationId xmlns:p14="http://schemas.microsoft.com/office/powerpoint/2010/main" val="892648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CONTENT &amp; GOALS</a:t>
            </a:r>
          </a:p>
        </p:txBody>
      </p:sp>
      <p:sp>
        <p:nvSpPr>
          <p:cNvPr id="3" name="Content Placeholder 2"/>
          <p:cNvSpPr>
            <a:spLocks noGrp="1"/>
          </p:cNvSpPr>
          <p:nvPr>
            <p:ph idx="1"/>
          </p:nvPr>
        </p:nvSpPr>
        <p:spPr>
          <a:xfrm>
            <a:off x="457200" y="1431085"/>
            <a:ext cx="8229600" cy="4436315"/>
          </a:xfrm>
        </p:spPr>
        <p:txBody>
          <a:bodyPr>
            <a:noAutofit/>
          </a:bodyPr>
          <a:lstStyle/>
          <a:p>
            <a:pPr>
              <a:spcBef>
                <a:spcPts val="0"/>
              </a:spcBef>
            </a:pPr>
            <a:r>
              <a:rPr lang="en-US" sz="3000" dirty="0"/>
              <a:t>Content is not editable by the supervisor and may follow criteria based on collective bargaining agreements. </a:t>
            </a:r>
          </a:p>
          <a:p>
            <a:pPr marL="0" indent="0">
              <a:spcBef>
                <a:spcPts val="0"/>
              </a:spcBef>
              <a:buNone/>
            </a:pPr>
            <a:endParaRPr lang="en-US" sz="1200" dirty="0"/>
          </a:p>
          <a:p>
            <a:pPr>
              <a:spcBef>
                <a:spcPts val="0"/>
              </a:spcBef>
            </a:pPr>
            <a:r>
              <a:rPr lang="en-US" sz="3000" dirty="0"/>
              <a:t>Supervisors may create goals for their employees that are within the scope of the position description and </a:t>
            </a:r>
            <a:r>
              <a:rPr lang="en-US" sz="3000" b="1" dirty="0"/>
              <a:t>SMART</a:t>
            </a:r>
            <a:r>
              <a:rPr lang="en-US" sz="3000" dirty="0"/>
              <a:t> (Specific, Measurable, Achievable, Relevant and Time-bound).  </a:t>
            </a:r>
            <a:r>
              <a:rPr lang="en-US" sz="3000" dirty="0">
                <a:solidFill>
                  <a:srgbClr val="990033"/>
                </a:solidFill>
              </a:rPr>
              <a:t>Helpful Adjectives and Verbs </a:t>
            </a:r>
            <a:r>
              <a:rPr lang="en-US" sz="3000" dirty="0"/>
              <a:t>handout is available to assist you in writing a goal.</a:t>
            </a:r>
          </a:p>
        </p:txBody>
      </p:sp>
    </p:spTree>
    <p:extLst>
      <p:ext uri="{BB962C8B-B14F-4D97-AF65-F5344CB8AC3E}">
        <p14:creationId xmlns:p14="http://schemas.microsoft.com/office/powerpoint/2010/main" val="2303978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SMART GOALS</a:t>
            </a:r>
          </a:p>
        </p:txBody>
      </p:sp>
      <p:graphicFrame>
        <p:nvGraphicFramePr>
          <p:cNvPr id="3" name="Diagram 2" descr="SMART goals" title="SMART goals"/>
          <p:cNvGraphicFramePr/>
          <p:nvPr>
            <p:extLst>
              <p:ext uri="{D42A27DB-BD31-4B8C-83A1-F6EECF244321}">
                <p14:modId xmlns:p14="http://schemas.microsoft.com/office/powerpoint/2010/main" val="2863876799"/>
              </p:ext>
            </p:extLst>
          </p:nvPr>
        </p:nvGraphicFramePr>
        <p:xfrm>
          <a:off x="457200" y="1524000"/>
          <a:ext cx="82296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360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MID YEAR CHECK-IN</a:t>
            </a:r>
          </a:p>
        </p:txBody>
      </p:sp>
      <p:sp>
        <p:nvSpPr>
          <p:cNvPr id="5" name="Content Placeholder 2"/>
          <p:cNvSpPr txBox="1">
            <a:spLocks/>
          </p:cNvSpPr>
          <p:nvPr/>
        </p:nvSpPr>
        <p:spPr>
          <a:xfrm>
            <a:off x="457200" y="1600200"/>
            <a:ext cx="8229600" cy="373380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Supervisors meet with employees midway through the evaluation period to discuss progress. </a:t>
            </a:r>
          </a:p>
          <a:p>
            <a:r>
              <a:rPr lang="en-US" dirty="0"/>
              <a:t>Supervisors acknowledge the check-in the system.</a:t>
            </a:r>
          </a:p>
          <a:p>
            <a:r>
              <a:rPr lang="en-US" dirty="0"/>
              <a:t>Employees have no action at this step.</a:t>
            </a:r>
          </a:p>
        </p:txBody>
      </p:sp>
    </p:spTree>
    <p:extLst>
      <p:ext uri="{BB962C8B-B14F-4D97-AF65-F5344CB8AC3E}">
        <p14:creationId xmlns:p14="http://schemas.microsoft.com/office/powerpoint/2010/main" val="3376749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EVALUATE</a:t>
            </a:r>
          </a:p>
        </p:txBody>
      </p:sp>
      <p:sp>
        <p:nvSpPr>
          <p:cNvPr id="5" name="Content Placeholder 2"/>
          <p:cNvSpPr txBox="1">
            <a:spLocks/>
          </p:cNvSpPr>
          <p:nvPr/>
        </p:nvSpPr>
        <p:spPr>
          <a:xfrm>
            <a:off x="381000" y="1477701"/>
            <a:ext cx="8229600" cy="408489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Supervisors meet with employees to discuss the evaluation period.</a:t>
            </a:r>
          </a:p>
          <a:p>
            <a:r>
              <a:rPr lang="en-US" dirty="0"/>
              <a:t>Plan to discuss ratings and feedback at this meeting.</a:t>
            </a:r>
          </a:p>
          <a:p>
            <a:r>
              <a:rPr lang="en-US" dirty="0"/>
              <a:t>Enter feedback and ratings in the system.</a:t>
            </a:r>
          </a:p>
          <a:p>
            <a:r>
              <a:rPr lang="en-US" dirty="0"/>
              <a:t>Employee will receive a notice to sign the evaluation.</a:t>
            </a:r>
          </a:p>
        </p:txBody>
      </p:sp>
    </p:spTree>
    <p:extLst>
      <p:ext uri="{BB962C8B-B14F-4D97-AF65-F5344CB8AC3E}">
        <p14:creationId xmlns:p14="http://schemas.microsoft.com/office/powerpoint/2010/main" val="1067753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PERFORMANCE RATINGS</a:t>
            </a:r>
          </a:p>
        </p:txBody>
      </p:sp>
      <p:graphicFrame>
        <p:nvGraphicFramePr>
          <p:cNvPr id="4" name="Table 3"/>
          <p:cNvGraphicFramePr>
            <a:graphicFrameLocks noGrp="1"/>
          </p:cNvGraphicFramePr>
          <p:nvPr>
            <p:extLst>
              <p:ext uri="{D42A27DB-BD31-4B8C-83A1-F6EECF244321}">
                <p14:modId xmlns:p14="http://schemas.microsoft.com/office/powerpoint/2010/main" val="722988858"/>
              </p:ext>
            </p:extLst>
          </p:nvPr>
        </p:nvGraphicFramePr>
        <p:xfrm>
          <a:off x="533400" y="1524001"/>
          <a:ext cx="8382000" cy="4399755"/>
        </p:xfrm>
        <a:graphic>
          <a:graphicData uri="http://schemas.openxmlformats.org/drawingml/2006/table">
            <a:tbl>
              <a:tblPr firstRow="1" bandRow="1">
                <a:tableStyleId>{5C22544A-7EE6-4342-B048-85BDC9FD1C3A}</a:tableStyleId>
              </a:tblPr>
              <a:tblGrid>
                <a:gridCol w="2095500">
                  <a:extLst>
                    <a:ext uri="{9D8B030D-6E8A-4147-A177-3AD203B41FA5}">
                      <a16:colId xmlns:a16="http://schemas.microsoft.com/office/drawing/2014/main" val="3753852378"/>
                    </a:ext>
                  </a:extLst>
                </a:gridCol>
                <a:gridCol w="6286500">
                  <a:extLst>
                    <a:ext uri="{9D8B030D-6E8A-4147-A177-3AD203B41FA5}">
                      <a16:colId xmlns:a16="http://schemas.microsoft.com/office/drawing/2014/main" val="2777168967"/>
                    </a:ext>
                  </a:extLst>
                </a:gridCol>
              </a:tblGrid>
              <a:tr h="337454">
                <a:tc>
                  <a:txBody>
                    <a:bodyPr/>
                    <a:lstStyle/>
                    <a:p>
                      <a:r>
                        <a:rPr lang="en-US" dirty="0"/>
                        <a:t>Level</a:t>
                      </a:r>
                    </a:p>
                  </a:txBody>
                  <a:tcPr/>
                </a:tc>
                <a:tc>
                  <a:txBody>
                    <a:bodyPr/>
                    <a:lstStyle/>
                    <a:p>
                      <a:r>
                        <a:rPr lang="en-US" dirty="0"/>
                        <a:t>Description of Performance</a:t>
                      </a:r>
                      <a:r>
                        <a:rPr lang="en-US" baseline="0" dirty="0"/>
                        <a:t> Ratings</a:t>
                      </a:r>
                      <a:endParaRPr lang="en-US" dirty="0"/>
                    </a:p>
                  </a:txBody>
                  <a:tcPr/>
                </a:tc>
                <a:extLst>
                  <a:ext uri="{0D108BD9-81ED-4DB2-BD59-A6C34878D82A}">
                    <a16:rowId xmlns:a16="http://schemas.microsoft.com/office/drawing/2014/main" val="3919890503"/>
                  </a:ext>
                </a:extLst>
              </a:tr>
              <a:tr h="590545">
                <a:tc>
                  <a:txBody>
                    <a:bodyPr/>
                    <a:lstStyle/>
                    <a:p>
                      <a:endParaRPr lang="en-US" sz="1200" b="1" dirty="0"/>
                    </a:p>
                    <a:p>
                      <a:r>
                        <a:rPr lang="en-US" sz="1200" b="1" dirty="0"/>
                        <a:t>Outstanding/ Excellent</a:t>
                      </a:r>
                    </a:p>
                  </a:txBody>
                  <a:tcPr/>
                </a:tc>
                <a:tc>
                  <a:txBody>
                    <a:bodyPr/>
                    <a:lstStyle/>
                    <a:p>
                      <a:r>
                        <a:rPr lang="en-US" sz="900" dirty="0">
                          <a:effectLst/>
                        </a:rPr>
                        <a:t>Has exceeded all of the performance expectations for this characteristic or goal.</a:t>
                      </a:r>
                    </a:p>
                    <a:p>
                      <a:pPr marL="171450" indent="-171450">
                        <a:buFont typeface="Arial" panose="020B0604020202020204" pitchFamily="34" charset="0"/>
                        <a:buChar char="•"/>
                      </a:pPr>
                      <a:r>
                        <a:rPr lang="en-US" sz="900" dirty="0">
                          <a:effectLst/>
                        </a:rPr>
                        <a:t>Performance is consistently &amp; significantly beyond established standards.</a:t>
                      </a:r>
                    </a:p>
                    <a:p>
                      <a:pPr marL="171450" indent="-171450">
                        <a:buFont typeface="Arial" panose="020B0604020202020204" pitchFamily="34" charset="0"/>
                        <a:buChar char="•"/>
                      </a:pPr>
                      <a:r>
                        <a:rPr lang="en-US" sz="900" dirty="0">
                          <a:effectLst/>
                        </a:rPr>
                        <a:t>Achieves performance objectives at a fully outstanding level and demonstrates exceptional skill levels. </a:t>
                      </a:r>
                    </a:p>
                    <a:p>
                      <a:pPr marL="171450" indent="-171450">
                        <a:buFont typeface="Arial" panose="020B0604020202020204" pitchFamily="34" charset="0"/>
                        <a:buChar char="•"/>
                      </a:pPr>
                      <a:r>
                        <a:rPr lang="en-US" sz="900" dirty="0">
                          <a:effectLst/>
                        </a:rPr>
                        <a:t>Performance exceeds expectations by an exceptional degree. </a:t>
                      </a:r>
                    </a:p>
                  </a:txBody>
                  <a:tcPr/>
                </a:tc>
                <a:extLst>
                  <a:ext uri="{0D108BD9-81ED-4DB2-BD59-A6C34878D82A}">
                    <a16:rowId xmlns:a16="http://schemas.microsoft.com/office/drawing/2014/main" val="1499382469"/>
                  </a:ext>
                </a:extLst>
              </a:tr>
              <a:tr h="717090">
                <a:tc>
                  <a:txBody>
                    <a:bodyPr/>
                    <a:lstStyle/>
                    <a:p>
                      <a:r>
                        <a:rPr lang="en-US" sz="1200" b="1" kern="1200" dirty="0">
                          <a:solidFill>
                            <a:schemeClr val="dk1"/>
                          </a:solidFill>
                          <a:effectLst/>
                          <a:latin typeface="+mn-lt"/>
                          <a:ea typeface="+mn-ea"/>
                          <a:cs typeface="+mn-cs"/>
                        </a:rPr>
                        <a:t>Exceeds Requirements/ Frequently Exceeds/ Very Good/ Good</a:t>
                      </a:r>
                      <a:endParaRPr lang="en-US" sz="1200" b="1" dirty="0"/>
                    </a:p>
                  </a:txBody>
                  <a:tcPr/>
                </a:tc>
                <a:tc>
                  <a:txBody>
                    <a:bodyPr/>
                    <a:lstStyle/>
                    <a:p>
                      <a:r>
                        <a:rPr lang="en-US" sz="900" dirty="0">
                          <a:effectLst/>
                        </a:rPr>
                        <a:t>Regularly works beyond majority a of the performance expectations for this characteristic or goal.</a:t>
                      </a:r>
                    </a:p>
                    <a:p>
                      <a:pPr marL="171450" indent="-171450">
                        <a:buFont typeface="Arial" panose="020B0604020202020204" pitchFamily="34" charset="0"/>
                        <a:buChar char="•"/>
                      </a:pPr>
                      <a:r>
                        <a:rPr lang="en-US" sz="900" dirty="0">
                          <a:effectLst/>
                        </a:rPr>
                        <a:t>Performance is above satisfactory and expected level of performance.</a:t>
                      </a:r>
                    </a:p>
                    <a:p>
                      <a:pPr marL="171450" indent="-171450">
                        <a:buFont typeface="Arial" panose="020B0604020202020204" pitchFamily="34" charset="0"/>
                        <a:buChar char="•"/>
                      </a:pPr>
                      <a:r>
                        <a:rPr lang="en-US" sz="900" dirty="0">
                          <a:effectLst/>
                        </a:rPr>
                        <a:t>Contributions and work activities consistently exceed job requirements.</a:t>
                      </a:r>
                    </a:p>
                    <a:p>
                      <a:pPr marL="171450" indent="-171450">
                        <a:buFont typeface="Arial" panose="020B0604020202020204" pitchFamily="34" charset="0"/>
                        <a:buChar char="•"/>
                      </a:pPr>
                      <a:r>
                        <a:rPr lang="en-US" sz="900" dirty="0">
                          <a:effectLst/>
                        </a:rPr>
                        <a:t>Accomplishments toward goals and demonstrated personal skills generally surpass job requirements.</a:t>
                      </a:r>
                    </a:p>
                    <a:p>
                      <a:pPr marL="171450" indent="-171450">
                        <a:buFont typeface="Arial" panose="020B0604020202020204" pitchFamily="34" charset="0"/>
                        <a:buChar char="•"/>
                      </a:pPr>
                      <a:r>
                        <a:rPr lang="en-US" sz="900" dirty="0">
                          <a:effectLst/>
                        </a:rPr>
                        <a:t>Frequently performs work in an excellent manner and exceeds expected results.</a:t>
                      </a:r>
                    </a:p>
                  </a:txBody>
                  <a:tcPr/>
                </a:tc>
                <a:extLst>
                  <a:ext uri="{0D108BD9-81ED-4DB2-BD59-A6C34878D82A}">
                    <a16:rowId xmlns:a16="http://schemas.microsoft.com/office/drawing/2014/main" val="2075235567"/>
                  </a:ext>
                </a:extLst>
              </a:tr>
              <a:tr h="674908">
                <a:tc>
                  <a:txBody>
                    <a:bodyPr/>
                    <a:lstStyle/>
                    <a:p>
                      <a:r>
                        <a:rPr lang="en-US" sz="1200" b="1" kern="1200" dirty="0">
                          <a:solidFill>
                            <a:schemeClr val="dk1"/>
                          </a:solidFill>
                          <a:effectLst/>
                          <a:latin typeface="+mn-lt"/>
                          <a:ea typeface="+mn-ea"/>
                          <a:cs typeface="+mn-cs"/>
                        </a:rPr>
                        <a:t>Satisfactory/ Meets Requirements/ Average/ Adequate</a:t>
                      </a:r>
                      <a:endParaRPr lang="en-US" sz="1200" b="1" dirty="0"/>
                    </a:p>
                  </a:txBody>
                  <a:tcPr/>
                </a:tc>
                <a:tc>
                  <a:txBody>
                    <a:bodyPr/>
                    <a:lstStyle/>
                    <a:p>
                      <a:r>
                        <a:rPr lang="en-US" sz="900" kern="1200" dirty="0">
                          <a:solidFill>
                            <a:schemeClr val="dk1"/>
                          </a:solidFill>
                          <a:effectLst/>
                          <a:latin typeface="+mn-lt"/>
                          <a:ea typeface="+mn-ea"/>
                          <a:cs typeface="+mn-cs"/>
                        </a:rPr>
                        <a:t>Has met the performance standards for this characteristic or goal.</a:t>
                      </a:r>
                    </a:p>
                    <a:p>
                      <a:pPr marL="171450" indent="-171450">
                        <a:buFont typeface="Arial" panose="020B0604020202020204" pitchFamily="34" charset="0"/>
                        <a:buChar char="•"/>
                      </a:pPr>
                      <a:r>
                        <a:rPr lang="en-US" sz="900" kern="1200" dirty="0">
                          <a:solidFill>
                            <a:schemeClr val="dk1"/>
                          </a:solidFill>
                          <a:effectLst/>
                          <a:latin typeface="+mn-lt"/>
                          <a:ea typeface="+mn-ea"/>
                          <a:cs typeface="+mn-cs"/>
                        </a:rPr>
                        <a:t>Job requirements are performed in a full and complete manner.</a:t>
                      </a:r>
                    </a:p>
                    <a:p>
                      <a:pPr marL="171450" indent="-171450">
                        <a:buFont typeface="Arial" panose="020B0604020202020204" pitchFamily="34" charset="0"/>
                        <a:buChar char="•"/>
                      </a:pPr>
                      <a:r>
                        <a:rPr lang="en-US" sz="900" kern="1200" dirty="0">
                          <a:solidFill>
                            <a:schemeClr val="dk1"/>
                          </a:solidFill>
                          <a:effectLst/>
                          <a:latin typeface="+mn-lt"/>
                          <a:ea typeface="+mn-ea"/>
                          <a:cs typeface="+mn-cs"/>
                        </a:rPr>
                        <a:t>Consistently performs work in a satisfactory and acceptable manner and achieves expected results. </a:t>
                      </a:r>
                    </a:p>
                    <a:p>
                      <a:pPr marL="171450" indent="-171450">
                        <a:buFont typeface="Arial" panose="020B0604020202020204" pitchFamily="34" charset="0"/>
                        <a:buChar char="•"/>
                      </a:pPr>
                      <a:r>
                        <a:rPr lang="en-US" sz="900" kern="1200" dirty="0">
                          <a:solidFill>
                            <a:schemeClr val="dk1"/>
                          </a:solidFill>
                          <a:effectLst/>
                          <a:latin typeface="+mn-lt"/>
                          <a:ea typeface="+mn-ea"/>
                          <a:cs typeface="+mn-cs"/>
                        </a:rPr>
                        <a:t>Performance consistently meets job requirements. Achieves performance objectives stated. </a:t>
                      </a:r>
                      <a:endParaRPr lang="en-US" sz="900" dirty="0"/>
                    </a:p>
                  </a:txBody>
                  <a:tcPr/>
                </a:tc>
                <a:extLst>
                  <a:ext uri="{0D108BD9-81ED-4DB2-BD59-A6C34878D82A}">
                    <a16:rowId xmlns:a16="http://schemas.microsoft.com/office/drawing/2014/main" val="98712861"/>
                  </a:ext>
                </a:extLst>
              </a:tr>
              <a:tr h="843635">
                <a:tc>
                  <a:txBody>
                    <a:bodyPr/>
                    <a:lstStyle/>
                    <a:p>
                      <a:endParaRPr lang="en-US" sz="1200" b="1" kern="1200" dirty="0">
                        <a:solidFill>
                          <a:schemeClr val="dk1"/>
                        </a:solidFill>
                        <a:effectLst/>
                        <a:latin typeface="+mn-lt"/>
                        <a:ea typeface="+mn-ea"/>
                        <a:cs typeface="+mn-cs"/>
                      </a:endParaRPr>
                    </a:p>
                    <a:p>
                      <a:endParaRPr lang="en-US" sz="1200" b="1" kern="1200" dirty="0">
                        <a:solidFill>
                          <a:schemeClr val="dk1"/>
                        </a:solidFill>
                        <a:effectLst/>
                        <a:latin typeface="+mn-lt"/>
                        <a:ea typeface="+mn-ea"/>
                        <a:cs typeface="+mn-cs"/>
                      </a:endParaRPr>
                    </a:p>
                    <a:p>
                      <a:r>
                        <a:rPr lang="en-US" sz="1200" b="1" kern="1200" dirty="0">
                          <a:solidFill>
                            <a:schemeClr val="dk1"/>
                          </a:solidFill>
                          <a:effectLst/>
                          <a:latin typeface="+mn-lt"/>
                          <a:ea typeface="+mn-ea"/>
                          <a:cs typeface="+mn-cs"/>
                        </a:rPr>
                        <a:t>Needs Improvement</a:t>
                      </a:r>
                      <a:endParaRPr lang="en-US" sz="1200" dirty="0"/>
                    </a:p>
                  </a:txBody>
                  <a:tcPr/>
                </a:tc>
                <a:tc>
                  <a:txBody>
                    <a:bodyPr/>
                    <a:lstStyle/>
                    <a:p>
                      <a:r>
                        <a:rPr lang="en-US" sz="900" kern="1200" dirty="0">
                          <a:solidFill>
                            <a:schemeClr val="dk1"/>
                          </a:solidFill>
                          <a:effectLst/>
                          <a:latin typeface="+mn-lt"/>
                          <a:ea typeface="+mn-ea"/>
                          <a:cs typeface="+mn-cs"/>
                        </a:rPr>
                        <a:t>Has failed to meet one or more of the significant performance expectations for this characteristic or goal.</a:t>
                      </a:r>
                    </a:p>
                    <a:p>
                      <a:pPr marL="171450" indent="-171450">
                        <a:buFont typeface="Arial" panose="020B0604020202020204" pitchFamily="34" charset="0"/>
                        <a:buChar char="•"/>
                      </a:pPr>
                      <a:r>
                        <a:rPr lang="en-US" sz="900" kern="1200" dirty="0">
                          <a:solidFill>
                            <a:schemeClr val="dk1"/>
                          </a:solidFill>
                          <a:effectLst/>
                          <a:latin typeface="+mn-lt"/>
                          <a:ea typeface="+mn-ea"/>
                          <a:cs typeface="+mn-cs"/>
                        </a:rPr>
                        <a:t>Some improvement needed to fully achieve the expected level of performance.</a:t>
                      </a:r>
                    </a:p>
                    <a:p>
                      <a:pPr marL="171450" indent="-171450">
                        <a:buFont typeface="Arial" panose="020B0604020202020204" pitchFamily="34" charset="0"/>
                        <a:buChar char="•"/>
                      </a:pPr>
                      <a:r>
                        <a:rPr lang="en-US" sz="900" kern="1200" dirty="0">
                          <a:solidFill>
                            <a:schemeClr val="dk1"/>
                          </a:solidFill>
                          <a:effectLst/>
                          <a:latin typeface="+mn-lt"/>
                          <a:ea typeface="+mn-ea"/>
                          <a:cs typeface="+mn-cs"/>
                        </a:rPr>
                        <a:t>Work activities do not consistently meet requirements due to specific weaknesses observed in one or more areas.</a:t>
                      </a:r>
                    </a:p>
                    <a:p>
                      <a:pPr marL="171450" indent="-171450">
                        <a:buFont typeface="Arial" panose="020B0604020202020204" pitchFamily="34" charset="0"/>
                        <a:buChar char="•"/>
                      </a:pPr>
                      <a:r>
                        <a:rPr lang="en-US" sz="900" kern="1200" dirty="0">
                          <a:solidFill>
                            <a:schemeClr val="dk1"/>
                          </a:solidFill>
                          <a:effectLst/>
                          <a:latin typeface="+mn-lt"/>
                          <a:ea typeface="+mn-ea"/>
                          <a:cs typeface="+mn-cs"/>
                        </a:rPr>
                        <a:t>Employee’s work does not consistently meet expectations. Employee must improve performance to achieve expected results.</a:t>
                      </a:r>
                    </a:p>
                    <a:p>
                      <a:pPr marL="171450" indent="-171450">
                        <a:buFont typeface="Arial" panose="020B0604020202020204" pitchFamily="34" charset="0"/>
                        <a:buChar char="•"/>
                      </a:pPr>
                      <a:r>
                        <a:rPr lang="en-US" sz="900" kern="1200" dirty="0">
                          <a:solidFill>
                            <a:schemeClr val="dk1"/>
                          </a:solidFill>
                          <a:effectLst/>
                          <a:latin typeface="+mn-lt"/>
                          <a:ea typeface="+mn-ea"/>
                          <a:cs typeface="+mn-cs"/>
                        </a:rPr>
                        <a:t>Performance is less than expected and needs improvement. Direction, supervision and learning are required if performance objectives are to be achieved. </a:t>
                      </a:r>
                      <a:endParaRPr lang="en-US" sz="900" dirty="0"/>
                    </a:p>
                  </a:txBody>
                  <a:tcPr/>
                </a:tc>
                <a:extLst>
                  <a:ext uri="{0D108BD9-81ED-4DB2-BD59-A6C34878D82A}">
                    <a16:rowId xmlns:a16="http://schemas.microsoft.com/office/drawing/2014/main" val="4154048349"/>
                  </a:ext>
                </a:extLst>
              </a:tr>
              <a:tr h="569371">
                <a:tc>
                  <a:txBody>
                    <a:bodyPr/>
                    <a:lstStyle/>
                    <a:p>
                      <a:r>
                        <a:rPr lang="en-US" sz="1200" b="1" kern="1200" dirty="0">
                          <a:solidFill>
                            <a:schemeClr val="dk1"/>
                          </a:solidFill>
                          <a:effectLst/>
                          <a:latin typeface="+mn-lt"/>
                          <a:ea typeface="+mn-ea"/>
                          <a:cs typeface="+mn-cs"/>
                        </a:rPr>
                        <a:t>Unsatisfactory/ Below Minimum/ Poor</a:t>
                      </a:r>
                      <a:endParaRPr lang="en-US" sz="1200" dirty="0"/>
                    </a:p>
                  </a:txBody>
                  <a:tcPr/>
                </a:tc>
                <a:tc>
                  <a:txBody>
                    <a:bodyPr/>
                    <a:lstStyle/>
                    <a:p>
                      <a:r>
                        <a:rPr lang="en-US" sz="900" kern="1200" dirty="0">
                          <a:solidFill>
                            <a:schemeClr val="dk1"/>
                          </a:solidFill>
                          <a:effectLst/>
                          <a:latin typeface="+mn-lt"/>
                          <a:ea typeface="+mn-ea"/>
                          <a:cs typeface="+mn-cs"/>
                        </a:rPr>
                        <a:t>Has failed to meet most or all of the significant performance expectations for this characteristic or goal. </a:t>
                      </a:r>
                    </a:p>
                    <a:p>
                      <a:pPr marL="171450" indent="-171450">
                        <a:buFont typeface="Arial" panose="020B0604020202020204" pitchFamily="34" charset="0"/>
                        <a:buChar char="•"/>
                      </a:pPr>
                      <a:r>
                        <a:rPr lang="en-US" sz="900" kern="1200" dirty="0">
                          <a:solidFill>
                            <a:schemeClr val="dk1"/>
                          </a:solidFill>
                          <a:effectLst/>
                          <a:latin typeface="+mn-lt"/>
                          <a:ea typeface="+mn-ea"/>
                          <a:cs typeface="+mn-cs"/>
                        </a:rPr>
                        <a:t>Employee displays poor work performance; immediate remedial action is needed.</a:t>
                      </a:r>
                    </a:p>
                    <a:p>
                      <a:pPr marL="171450" indent="-171450">
                        <a:buFont typeface="Arial" panose="020B0604020202020204" pitchFamily="34" charset="0"/>
                        <a:buChar char="•"/>
                      </a:pPr>
                      <a:r>
                        <a:rPr lang="en-US" sz="900" kern="1200" dirty="0">
                          <a:solidFill>
                            <a:schemeClr val="dk1"/>
                          </a:solidFill>
                          <a:effectLst/>
                          <a:latin typeface="+mn-lt"/>
                          <a:ea typeface="+mn-ea"/>
                          <a:cs typeface="+mn-cs"/>
                        </a:rPr>
                        <a:t>Performance is substantially weak. Performance objectives are not met. Substantial improvement by the employee is required.</a:t>
                      </a:r>
                      <a:endParaRPr lang="en-US" sz="900" dirty="0"/>
                    </a:p>
                  </a:txBody>
                  <a:tcPr/>
                </a:tc>
                <a:extLst>
                  <a:ext uri="{0D108BD9-81ED-4DB2-BD59-A6C34878D82A}">
                    <a16:rowId xmlns:a16="http://schemas.microsoft.com/office/drawing/2014/main" val="2587627191"/>
                  </a:ext>
                </a:extLst>
              </a:tr>
              <a:tr h="457996">
                <a:tc>
                  <a:txBody>
                    <a:bodyPr/>
                    <a:lstStyle/>
                    <a:p>
                      <a:r>
                        <a:rPr lang="en-US" sz="1200" b="1" kern="1200" dirty="0">
                          <a:solidFill>
                            <a:schemeClr val="dk1"/>
                          </a:solidFill>
                          <a:effectLst/>
                          <a:latin typeface="+mn-lt"/>
                          <a:ea typeface="+mn-ea"/>
                          <a:cs typeface="+mn-cs"/>
                        </a:rPr>
                        <a:t>N/A</a:t>
                      </a:r>
                      <a:endParaRPr lang="en-US" sz="1200" dirty="0"/>
                    </a:p>
                  </a:txBody>
                  <a:tcPr/>
                </a:tc>
                <a:tc>
                  <a:txBody>
                    <a:bodyPr/>
                    <a:lstStyle/>
                    <a:p>
                      <a:r>
                        <a:rPr lang="en-US" sz="900" kern="1200" dirty="0">
                          <a:solidFill>
                            <a:schemeClr val="dk1"/>
                          </a:solidFill>
                          <a:effectLst/>
                          <a:latin typeface="+mn-lt"/>
                          <a:ea typeface="+mn-ea"/>
                          <a:cs typeface="+mn-cs"/>
                        </a:rPr>
                        <a:t>Employee is not rated on this characteristic or goal.</a:t>
                      </a:r>
                    </a:p>
                    <a:p>
                      <a:pPr marL="171450" indent="-171450">
                        <a:buFont typeface="Arial" panose="020B0604020202020204" pitchFamily="34" charset="0"/>
                        <a:buChar char="•"/>
                      </a:pPr>
                      <a:r>
                        <a:rPr lang="en-US" sz="900" kern="1200" dirty="0">
                          <a:solidFill>
                            <a:schemeClr val="dk1"/>
                          </a:solidFill>
                          <a:effectLst/>
                          <a:latin typeface="+mn-lt"/>
                          <a:ea typeface="+mn-ea"/>
                          <a:cs typeface="+mn-cs"/>
                        </a:rPr>
                        <a:t>This characteristic or goal does not apply.</a:t>
                      </a:r>
                      <a:endParaRPr lang="en-US" sz="400" dirty="0"/>
                    </a:p>
                  </a:txBody>
                  <a:tcPr/>
                </a:tc>
                <a:extLst>
                  <a:ext uri="{0D108BD9-81ED-4DB2-BD59-A6C34878D82A}">
                    <a16:rowId xmlns:a16="http://schemas.microsoft.com/office/drawing/2014/main" val="421124328"/>
                  </a:ext>
                </a:extLst>
              </a:tr>
            </a:tbl>
          </a:graphicData>
        </a:graphic>
      </p:graphicFrame>
    </p:spTree>
    <p:extLst>
      <p:ext uri="{BB962C8B-B14F-4D97-AF65-F5344CB8AC3E}">
        <p14:creationId xmlns:p14="http://schemas.microsoft.com/office/powerpoint/2010/main" val="2202399767"/>
      </p:ext>
    </p:extLst>
  </p:cSld>
  <p:clrMapOvr>
    <a:masterClrMapping/>
  </p:clrMapOvr>
</p:sld>
</file>

<file path=ppt/theme/theme1.xml><?xml version="1.0" encoding="utf-8"?>
<a:theme xmlns:a="http://schemas.openxmlformats.org/drawingml/2006/main" name="YSU_Template20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600b2a4c-345a-4d1a-bd44-32e5f6f62cb6">
      <UserInfo>
        <DisplayName>Joy Polkabla Byers</DisplayName>
        <AccountId>25</AccountId>
        <AccountType/>
      </UserInfo>
      <UserInfo>
        <DisplayName>Megan Massaro</DisplayName>
        <AccountId>6</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D996BE25C00B344BDA2292A06C85BE0" ma:contentTypeVersion="10" ma:contentTypeDescription="Create a new document." ma:contentTypeScope="" ma:versionID="1125d4c11dc1d6b2f0aa9e257990fb2a">
  <xsd:schema xmlns:xsd="http://www.w3.org/2001/XMLSchema" xmlns:xs="http://www.w3.org/2001/XMLSchema" xmlns:p="http://schemas.microsoft.com/office/2006/metadata/properties" xmlns:ns2="c78e4841-13dc-4071-90e4-291c46a83289" xmlns:ns3="600b2a4c-345a-4d1a-bd44-32e5f6f62cb6" targetNamespace="http://schemas.microsoft.com/office/2006/metadata/properties" ma:root="true" ma:fieldsID="4f0bb10db852d173a66a80cf89170225" ns2:_="" ns3:_="">
    <xsd:import namespace="c78e4841-13dc-4071-90e4-291c46a83289"/>
    <xsd:import namespace="600b2a4c-345a-4d1a-bd44-32e5f6f62cb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8e4841-13dc-4071-90e4-291c46a832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00b2a4c-345a-4d1a-bd44-32e5f6f62cb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BF915D-3516-4652-A7BE-663517102B2C}">
  <ds:schemaRefs>
    <ds:schemaRef ds:uri="http://schemas.microsoft.com/sharepoint/v3/contenttype/forms"/>
  </ds:schemaRefs>
</ds:datastoreItem>
</file>

<file path=customXml/itemProps2.xml><?xml version="1.0" encoding="utf-8"?>
<ds:datastoreItem xmlns:ds="http://schemas.openxmlformats.org/officeDocument/2006/customXml" ds:itemID="{94FA82CC-ED84-42F2-B248-A38FF718C903}">
  <ds:schemaRefs>
    <ds:schemaRef ds:uri="http://schemas.microsoft.com/office/2006/metadata/properties"/>
    <ds:schemaRef ds:uri="46fa9c9f-fda4-491b-85b4-963ba3579ba1"/>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78f2cd39-2627-4bc0-b74c-cc8d7db39831"/>
    <ds:schemaRef ds:uri="http://www.w3.org/XML/1998/namespace"/>
    <ds:schemaRef ds:uri="http://purl.org/dc/dcmitype/"/>
    <ds:schemaRef ds:uri="600b2a4c-345a-4d1a-bd44-32e5f6f62cb6"/>
  </ds:schemaRefs>
</ds:datastoreItem>
</file>

<file path=customXml/itemProps3.xml><?xml version="1.0" encoding="utf-8"?>
<ds:datastoreItem xmlns:ds="http://schemas.openxmlformats.org/officeDocument/2006/customXml" ds:itemID="{10C694FA-1DE8-476E-9956-34594697EB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8e4841-13dc-4071-90e4-291c46a83289"/>
    <ds:schemaRef ds:uri="600b2a4c-345a-4d1a-bd44-32e5f6f62c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27117</TotalTime>
  <Words>1831</Words>
  <Application>Microsoft Office PowerPoint</Application>
  <PresentationFormat>On-screen Show (4:3)</PresentationFormat>
  <Paragraphs>189</Paragraphs>
  <Slides>13</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Baskerville SemiBold</vt:lpstr>
      <vt:lpstr>Calibri</vt:lpstr>
      <vt:lpstr>Lato</vt:lpstr>
      <vt:lpstr>YSU_Template2016</vt:lpstr>
      <vt:lpstr>PowerPoint Presentation</vt:lpstr>
      <vt:lpstr>Performance Management Cycle</vt:lpstr>
      <vt:lpstr>NEOED Performance Management</vt:lpstr>
      <vt:lpstr>NEOED TERMS</vt:lpstr>
      <vt:lpstr>CONTENT &amp; GOALS</vt:lpstr>
      <vt:lpstr>SMART GOALS</vt:lpstr>
      <vt:lpstr>MID YEAR CHECK-IN</vt:lpstr>
      <vt:lpstr>EVALUATE</vt:lpstr>
      <vt:lpstr>PERFORMANCE RATINGS</vt:lpstr>
      <vt:lpstr>SCHEDULE</vt:lpstr>
      <vt:lpstr>HOW TO GET STARTED</vt:lpstr>
      <vt:lpstr>INSTRUCTION GUIDES</vt:lpstr>
      <vt:lpstr>PowerPoint Presentation</vt:lpstr>
    </vt:vector>
  </TitlesOfParts>
  <Company>Youngstown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Serving our Students and Community with Excellence &amp; Pride</dc:title>
  <dc:creator>Rosalyn Donaldson</dc:creator>
  <cp:lastModifiedBy>Megan Massaro</cp:lastModifiedBy>
  <cp:revision>178</cp:revision>
  <dcterms:created xsi:type="dcterms:W3CDTF">2017-02-21T19:25:11Z</dcterms:created>
  <dcterms:modified xsi:type="dcterms:W3CDTF">2025-01-09T13:22:45Z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0x010100DD996BE25C00B344BDA2292A06C85BE0</vt:lpwstr>
  </property>
</Properties>
</file>