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2" r:id="rId4"/>
    <p:sldId id="265" r:id="rId5"/>
    <p:sldId id="263" r:id="rId6"/>
    <p:sldId id="267" r:id="rId7"/>
    <p:sldId id="270" r:id="rId8"/>
    <p:sldId id="269" r:id="rId9"/>
    <p:sldId id="271" r:id="rId10"/>
    <p:sldId id="273" r:id="rId11"/>
    <p:sldId id="274" r:id="rId12"/>
    <p:sldId id="272" r:id="rId13"/>
    <p:sldId id="268" r:id="rId14"/>
    <p:sldId id="257" r:id="rId15"/>
    <p:sldId id="275" r:id="rId16"/>
    <p:sldId id="279" r:id="rId17"/>
    <p:sldId id="280" r:id="rId18"/>
    <p:sldId id="277" r:id="rId19"/>
    <p:sldId id="278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BF35F-70EB-A14A-8DBB-FB35B27E11B5}" v="290" dt="2021-10-07T15:06:37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M Merrill" userId="cc93f807-41ab-49e2-b58f-f081647c9153" providerId="ADAL" clId="{1CCBF35F-70EB-A14A-8DBB-FB35B27E11B5}"/>
    <pc:docChg chg="undo custSel addSld delSld modSld sldOrd">
      <pc:chgData name="Monica M Merrill" userId="cc93f807-41ab-49e2-b58f-f081647c9153" providerId="ADAL" clId="{1CCBF35F-70EB-A14A-8DBB-FB35B27E11B5}" dt="2021-10-07T16:09:35.936" v="5030" actId="5793"/>
      <pc:docMkLst>
        <pc:docMk/>
      </pc:docMkLst>
      <pc:sldChg chg="addSp modSp mod setBg">
        <pc:chgData name="Monica M Merrill" userId="cc93f807-41ab-49e2-b58f-f081647c9153" providerId="ADAL" clId="{1CCBF35F-70EB-A14A-8DBB-FB35B27E11B5}" dt="2021-10-06T18:21:46.294" v="4558" actId="20577"/>
        <pc:sldMkLst>
          <pc:docMk/>
          <pc:sldMk cId="2146656946" sldId="256"/>
        </pc:sldMkLst>
        <pc:spChg chg="mod">
          <ac:chgData name="Monica M Merrill" userId="cc93f807-41ab-49e2-b58f-f081647c9153" providerId="ADAL" clId="{1CCBF35F-70EB-A14A-8DBB-FB35B27E11B5}" dt="2021-10-06T18:21:46.294" v="4558" actId="20577"/>
          <ac:spMkLst>
            <pc:docMk/>
            <pc:sldMk cId="2146656946" sldId="256"/>
            <ac:spMk id="2" creationId="{30521D73-9DF9-4747-89EA-CABFE00A24B6}"/>
          </ac:spMkLst>
        </pc:spChg>
        <pc:spChg chg="mod">
          <ac:chgData name="Monica M Merrill" userId="cc93f807-41ab-49e2-b58f-f081647c9153" providerId="ADAL" clId="{1CCBF35F-70EB-A14A-8DBB-FB35B27E11B5}" dt="2021-10-06T18:21:31.363" v="4552" actId="20577"/>
          <ac:spMkLst>
            <pc:docMk/>
            <pc:sldMk cId="2146656946" sldId="256"/>
            <ac:spMk id="3" creationId="{336C20AD-A647-C645-85AB-E1ACB7E78644}"/>
          </ac:spMkLst>
        </pc:spChg>
        <pc:spChg chg="add">
          <ac:chgData name="Monica M Merrill" userId="cc93f807-41ab-49e2-b58f-f081647c9153" providerId="ADAL" clId="{1CCBF35F-70EB-A14A-8DBB-FB35B27E11B5}" dt="2021-10-06T18:21:23.986" v="4532" actId="26606"/>
          <ac:spMkLst>
            <pc:docMk/>
            <pc:sldMk cId="2146656946" sldId="256"/>
            <ac:spMk id="9" creationId="{AB45A142-4255-493C-8284-5D566C121B10}"/>
          </ac:spMkLst>
        </pc:spChg>
        <pc:picChg chg="add mod">
          <ac:chgData name="Monica M Merrill" userId="cc93f807-41ab-49e2-b58f-f081647c9153" providerId="ADAL" clId="{1CCBF35F-70EB-A14A-8DBB-FB35B27E11B5}" dt="2021-10-06T18:21:23.986" v="4532" actId="26606"/>
          <ac:picMkLst>
            <pc:docMk/>
            <pc:sldMk cId="2146656946" sldId="256"/>
            <ac:picMk id="4" creationId="{5E060585-F7ED-4741-9D10-DCC5CCD92192}"/>
          </ac:picMkLst>
        </pc:picChg>
        <pc:cxnChg chg="add">
          <ac:chgData name="Monica M Merrill" userId="cc93f807-41ab-49e2-b58f-f081647c9153" providerId="ADAL" clId="{1CCBF35F-70EB-A14A-8DBB-FB35B27E11B5}" dt="2021-10-06T18:21:23.986" v="4532" actId="26606"/>
          <ac:cxnSpMkLst>
            <pc:docMk/>
            <pc:sldMk cId="2146656946" sldId="256"/>
            <ac:cxnSpMk id="11" creationId="{38FB9660-F42F-4313-BBC4-47C007FE484C}"/>
          </ac:cxnSpMkLst>
        </pc:cxnChg>
      </pc:sldChg>
      <pc:sldChg chg="addSp delSp modSp new mod ord setBg modAnim">
        <pc:chgData name="Monica M Merrill" userId="cc93f807-41ab-49e2-b58f-f081647c9153" providerId="ADAL" clId="{1CCBF35F-70EB-A14A-8DBB-FB35B27E11B5}" dt="2021-10-06T16:34:34.292" v="3500" actId="313"/>
        <pc:sldMkLst>
          <pc:docMk/>
          <pc:sldMk cId="2498574770" sldId="257"/>
        </pc:sldMkLst>
        <pc:spChg chg="mod">
          <ac:chgData name="Monica M Merrill" userId="cc93f807-41ab-49e2-b58f-f081647c9153" providerId="ADAL" clId="{1CCBF35F-70EB-A14A-8DBB-FB35B27E11B5}" dt="2021-10-06T16:34:34.292" v="3500" actId="313"/>
          <ac:spMkLst>
            <pc:docMk/>
            <pc:sldMk cId="2498574770" sldId="257"/>
            <ac:spMk id="2" creationId="{42EF170C-B2F3-C140-A109-A1A650C8E9B1}"/>
          </ac:spMkLst>
        </pc:spChg>
        <pc:spChg chg="del">
          <ac:chgData name="Monica M Merrill" userId="cc93f807-41ab-49e2-b58f-f081647c9153" providerId="ADAL" clId="{1CCBF35F-70EB-A14A-8DBB-FB35B27E11B5}" dt="2021-09-29T18:38:59.829" v="84"/>
          <ac:spMkLst>
            <pc:docMk/>
            <pc:sldMk cId="2498574770" sldId="257"/>
            <ac:spMk id="3" creationId="{E0263616-E4C5-8146-B94D-FC4857819C65}"/>
          </ac:spMkLst>
        </pc:spChg>
        <pc:spChg chg="add">
          <ac:chgData name="Monica M Merrill" userId="cc93f807-41ab-49e2-b58f-f081647c9153" providerId="ADAL" clId="{1CCBF35F-70EB-A14A-8DBB-FB35B27E11B5}" dt="2021-09-29T18:39:13.380" v="85" actId="26606"/>
          <ac:spMkLst>
            <pc:docMk/>
            <pc:sldMk cId="2498574770" sldId="257"/>
            <ac:spMk id="73" creationId="{131BAD53-4E89-4F62-BBB7-26359763ED39}"/>
          </ac:spMkLst>
        </pc:spChg>
        <pc:spChg chg="add">
          <ac:chgData name="Monica M Merrill" userId="cc93f807-41ab-49e2-b58f-f081647c9153" providerId="ADAL" clId="{1CCBF35F-70EB-A14A-8DBB-FB35B27E11B5}" dt="2021-09-29T18:39:13.380" v="85" actId="26606"/>
          <ac:spMkLst>
            <pc:docMk/>
            <pc:sldMk cId="2498574770" sldId="257"/>
            <ac:spMk id="75" creationId="{62756DA2-40EB-4C6F-B962-5822FFB54FB6}"/>
          </ac:spMkLst>
        </pc:spChg>
        <pc:spChg chg="add mod">
          <ac:chgData name="Monica M Merrill" userId="cc93f807-41ab-49e2-b58f-f081647c9153" providerId="ADAL" clId="{1CCBF35F-70EB-A14A-8DBB-FB35B27E11B5}" dt="2021-09-29T18:39:27.828" v="119" actId="20577"/>
          <ac:spMkLst>
            <pc:docMk/>
            <pc:sldMk cId="2498574770" sldId="257"/>
            <ac:spMk id="1030" creationId="{0E8B21EC-D8F7-478F-A0E2-D1AD92C5C9DB}"/>
          </ac:spMkLst>
        </pc:spChg>
        <pc:picChg chg="add mod">
          <ac:chgData name="Monica M Merrill" userId="cc93f807-41ab-49e2-b58f-f081647c9153" providerId="ADAL" clId="{1CCBF35F-70EB-A14A-8DBB-FB35B27E11B5}" dt="2021-09-29T18:39:13.380" v="85" actId="26606"/>
          <ac:picMkLst>
            <pc:docMk/>
            <pc:sldMk cId="2498574770" sldId="257"/>
            <ac:picMk id="1026" creationId="{D3696DC7-1EF3-3044-802F-DA5C28792921}"/>
          </ac:picMkLst>
        </pc:picChg>
      </pc:sldChg>
      <pc:sldChg chg="modSp new del mod">
        <pc:chgData name="Monica M Merrill" userId="cc93f807-41ab-49e2-b58f-f081647c9153" providerId="ADAL" clId="{1CCBF35F-70EB-A14A-8DBB-FB35B27E11B5}" dt="2021-10-06T17:17:42.095" v="4044" actId="2696"/>
        <pc:sldMkLst>
          <pc:docMk/>
          <pc:sldMk cId="1422373074" sldId="258"/>
        </pc:sldMkLst>
        <pc:spChg chg="mod">
          <ac:chgData name="Monica M Merrill" userId="cc93f807-41ab-49e2-b58f-f081647c9153" providerId="ADAL" clId="{1CCBF35F-70EB-A14A-8DBB-FB35B27E11B5}" dt="2021-09-29T19:12:36.471" v="172" actId="20577"/>
          <ac:spMkLst>
            <pc:docMk/>
            <pc:sldMk cId="1422373074" sldId="258"/>
            <ac:spMk id="3" creationId="{9DFC008A-8C96-6644-BF51-95D2F92A7648}"/>
          </ac:spMkLst>
        </pc:spChg>
      </pc:sldChg>
      <pc:sldChg chg="addSp delSp modSp new del mod ord setBg">
        <pc:chgData name="Monica M Merrill" userId="cc93f807-41ab-49e2-b58f-f081647c9153" providerId="ADAL" clId="{1CCBF35F-70EB-A14A-8DBB-FB35B27E11B5}" dt="2021-10-07T14:26:40.284" v="4563" actId="2696"/>
        <pc:sldMkLst>
          <pc:docMk/>
          <pc:sldMk cId="2073951819" sldId="259"/>
        </pc:sldMkLst>
        <pc:spChg chg="del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2" creationId="{EA1BEC9A-F319-0A43-8719-714D2A3F43F0}"/>
          </ac:spMkLst>
        </pc:spChg>
        <pc:spChg chg="del mod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3" creationId="{AE9767D8-064F-6340-8237-3EF7A2C99D1D}"/>
          </ac:spMkLst>
        </pc:spChg>
        <pc:spChg chg="add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71" creationId="{F3060C83-F051-4F0E-ABAD-AA0DFC48B218}"/>
          </ac:spMkLst>
        </pc:spChg>
        <pc:spChg chg="add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73" creationId="{83C98ABE-055B-441F-B07E-44F97F083C39}"/>
          </ac:spMkLst>
        </pc:spChg>
        <pc:spChg chg="add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75" creationId="{29FDB030-9B49-4CED-8CCD-4D99382388AC}"/>
          </ac:spMkLst>
        </pc:spChg>
        <pc:spChg chg="add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77" creationId="{3783CA14-24A1-485C-8B30-D6A5D87987AD}"/>
          </ac:spMkLst>
        </pc:spChg>
        <pc:spChg chg="add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79" creationId="{9A97C86A-04D6-40F7-AE84-31AB43E6A846}"/>
          </ac:spMkLst>
        </pc:spChg>
        <pc:spChg chg="add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81" creationId="{FF9F2414-84E8-453E-B1F3-389FDE8192D9}"/>
          </ac:spMkLst>
        </pc:spChg>
        <pc:spChg chg="add">
          <ac:chgData name="Monica M Merrill" userId="cc93f807-41ab-49e2-b58f-f081647c9153" providerId="ADAL" clId="{1CCBF35F-70EB-A14A-8DBB-FB35B27E11B5}" dt="2021-09-29T19:18:18.396" v="179" actId="26606"/>
          <ac:spMkLst>
            <pc:docMk/>
            <pc:sldMk cId="2073951819" sldId="259"/>
            <ac:spMk id="83" creationId="{3ECA69A1-7536-43AC-85EF-C7106179F5ED}"/>
          </ac:spMkLst>
        </pc:spChg>
        <pc:picChg chg="add mod">
          <ac:chgData name="Monica M Merrill" userId="cc93f807-41ab-49e2-b58f-f081647c9153" providerId="ADAL" clId="{1CCBF35F-70EB-A14A-8DBB-FB35B27E11B5}" dt="2021-09-29T19:18:18.396" v="179" actId="26606"/>
          <ac:picMkLst>
            <pc:docMk/>
            <pc:sldMk cId="2073951819" sldId="259"/>
            <ac:picMk id="2050" creationId="{A9B010D3-545C-5340-8BC1-73FE2BFAAB68}"/>
          </ac:picMkLst>
        </pc:picChg>
      </pc:sldChg>
      <pc:sldChg chg="addSp delSp modSp new mod ord setBg setClrOvrMap">
        <pc:chgData name="Monica M Merrill" userId="cc93f807-41ab-49e2-b58f-f081647c9153" providerId="ADAL" clId="{1CCBF35F-70EB-A14A-8DBB-FB35B27E11B5}" dt="2021-10-07T16:09:35.936" v="5030" actId="5793"/>
        <pc:sldMkLst>
          <pc:docMk/>
          <pc:sldMk cId="708085852" sldId="260"/>
        </pc:sldMkLst>
        <pc:spChg chg="mod">
          <ac:chgData name="Monica M Merrill" userId="cc93f807-41ab-49e2-b58f-f081647c9153" providerId="ADAL" clId="{1CCBF35F-70EB-A14A-8DBB-FB35B27E11B5}" dt="2021-10-05T17:39:03.874" v="2110" actId="26606"/>
          <ac:spMkLst>
            <pc:docMk/>
            <pc:sldMk cId="708085852" sldId="260"/>
            <ac:spMk id="2" creationId="{23E5541D-8C46-DD49-AAEA-45889D2CDFD0}"/>
          </ac:spMkLst>
        </pc:spChg>
        <pc:spChg chg="add del mod">
          <ac:chgData name="Monica M Merrill" userId="cc93f807-41ab-49e2-b58f-f081647c9153" providerId="ADAL" clId="{1CCBF35F-70EB-A14A-8DBB-FB35B27E11B5}" dt="2021-10-05T17:39:03.874" v="2110" actId="26606"/>
          <ac:spMkLst>
            <pc:docMk/>
            <pc:sldMk cId="708085852" sldId="260"/>
            <ac:spMk id="3" creationId="{D24F0D2D-A960-6540-8788-8F97E3834B09}"/>
          </ac:spMkLst>
        </pc:spChg>
        <pc:spChg chg="add del">
          <ac:chgData name="Monica M Merrill" userId="cc93f807-41ab-49e2-b58f-f081647c9153" providerId="ADAL" clId="{1CCBF35F-70EB-A14A-8DBB-FB35B27E11B5}" dt="2021-10-05T17:39:03.857" v="2109" actId="26606"/>
          <ac:spMkLst>
            <pc:docMk/>
            <pc:sldMk cId="708085852" sldId="260"/>
            <ac:spMk id="7" creationId="{D24F0D2D-A960-6540-8788-8F97E3834B09}"/>
          </ac:spMkLst>
        </pc:spChg>
        <pc:spChg chg="add del">
          <ac:chgData name="Monica M Merrill" userId="cc93f807-41ab-49e2-b58f-f081647c9153" providerId="ADAL" clId="{1CCBF35F-70EB-A14A-8DBB-FB35B27E11B5}" dt="2021-10-05T17:39:03.857" v="2109" actId="26606"/>
          <ac:spMkLst>
            <pc:docMk/>
            <pc:sldMk cId="708085852" sldId="260"/>
            <ac:spMk id="8" creationId="{827B839B-9ADE-406B-8590-F1CAEDED45A1}"/>
          </ac:spMkLst>
        </pc:spChg>
        <pc:spChg chg="add">
          <ac:chgData name="Monica M Merrill" userId="cc93f807-41ab-49e2-b58f-f081647c9153" providerId="ADAL" clId="{1CCBF35F-70EB-A14A-8DBB-FB35B27E11B5}" dt="2021-10-05T17:39:03.874" v="2110" actId="26606"/>
          <ac:spMkLst>
            <pc:docMk/>
            <pc:sldMk cId="708085852" sldId="260"/>
            <ac:spMk id="9" creationId="{C5E6CFF1-2F42-4E10-9A97-F116F46F53FE}"/>
          </ac:spMkLst>
        </pc:spChg>
        <pc:spChg chg="add del">
          <ac:chgData name="Monica M Merrill" userId="cc93f807-41ab-49e2-b58f-f081647c9153" providerId="ADAL" clId="{1CCBF35F-70EB-A14A-8DBB-FB35B27E11B5}" dt="2021-10-05T17:39:03.857" v="2109" actId="26606"/>
          <ac:spMkLst>
            <pc:docMk/>
            <pc:sldMk cId="708085852" sldId="260"/>
            <ac:spMk id="10" creationId="{CFE45BF0-46DB-408C-B5F7-7B11716805D4}"/>
          </ac:spMkLst>
        </pc:spChg>
        <pc:spChg chg="add del">
          <ac:chgData name="Monica M Merrill" userId="cc93f807-41ab-49e2-b58f-f081647c9153" providerId="ADAL" clId="{1CCBF35F-70EB-A14A-8DBB-FB35B27E11B5}" dt="2021-10-05T17:39:03.857" v="2109" actId="26606"/>
          <ac:spMkLst>
            <pc:docMk/>
            <pc:sldMk cId="708085852" sldId="260"/>
            <ac:spMk id="12" creationId="{2AEBC8F2-97B1-41B4-93F1-2D289E197FBA}"/>
          </ac:spMkLst>
        </pc:spChg>
        <pc:spChg chg="add del">
          <ac:chgData name="Monica M Merrill" userId="cc93f807-41ab-49e2-b58f-f081647c9153" providerId="ADAL" clId="{1CCBF35F-70EB-A14A-8DBB-FB35B27E11B5}" dt="2021-10-05T17:39:03.857" v="2109" actId="26606"/>
          <ac:spMkLst>
            <pc:docMk/>
            <pc:sldMk cId="708085852" sldId="260"/>
            <ac:spMk id="14" creationId="{472E3A19-F5D5-48FC-BB9C-48C2F68F598B}"/>
          </ac:spMkLst>
        </pc:spChg>
        <pc:spChg chg="add del">
          <ac:chgData name="Monica M Merrill" userId="cc93f807-41ab-49e2-b58f-f081647c9153" providerId="ADAL" clId="{1CCBF35F-70EB-A14A-8DBB-FB35B27E11B5}" dt="2021-10-05T17:39:03.857" v="2109" actId="26606"/>
          <ac:spMkLst>
            <pc:docMk/>
            <pc:sldMk cId="708085852" sldId="260"/>
            <ac:spMk id="16" creationId="{7A62E32F-BB65-43A8-8EB5-92346890E549}"/>
          </ac:spMkLst>
        </pc:spChg>
        <pc:spChg chg="add del">
          <ac:chgData name="Monica M Merrill" userId="cc93f807-41ab-49e2-b58f-f081647c9153" providerId="ADAL" clId="{1CCBF35F-70EB-A14A-8DBB-FB35B27E11B5}" dt="2021-10-05T17:39:03.857" v="2109" actId="26606"/>
          <ac:spMkLst>
            <pc:docMk/>
            <pc:sldMk cId="708085852" sldId="260"/>
            <ac:spMk id="18" creationId="{14E91B64-9FCC-451E-AFB4-A827D6329367}"/>
          </ac:spMkLst>
        </pc:spChg>
        <pc:spChg chg="add mod">
          <ac:chgData name="Monica M Merrill" userId="cc93f807-41ab-49e2-b58f-f081647c9153" providerId="ADAL" clId="{1CCBF35F-70EB-A14A-8DBB-FB35B27E11B5}" dt="2021-10-07T16:09:35.936" v="5030" actId="5793"/>
          <ac:spMkLst>
            <pc:docMk/>
            <pc:sldMk cId="708085852" sldId="260"/>
            <ac:spMk id="21" creationId="{D24F0D2D-A960-6540-8788-8F97E3834B09}"/>
          </ac:spMkLst>
        </pc:spChg>
        <pc:graphicFrameChg chg="add del">
          <ac:chgData name="Monica M Merrill" userId="cc93f807-41ab-49e2-b58f-f081647c9153" providerId="ADAL" clId="{1CCBF35F-70EB-A14A-8DBB-FB35B27E11B5}" dt="2021-10-05T17:39:00.730" v="2107" actId="26606"/>
          <ac:graphicFrameMkLst>
            <pc:docMk/>
            <pc:sldMk cId="708085852" sldId="260"/>
            <ac:graphicFrameMk id="5" creationId="{50D213E8-6F46-45E6-9BFC-282DFFBE4D0B}"/>
          </ac:graphicFrameMkLst>
        </pc:graphicFrameChg>
        <pc:picChg chg="add">
          <ac:chgData name="Monica M Merrill" userId="cc93f807-41ab-49e2-b58f-f081647c9153" providerId="ADAL" clId="{1CCBF35F-70EB-A14A-8DBB-FB35B27E11B5}" dt="2021-10-05T17:39:03.874" v="2110" actId="26606"/>
          <ac:picMkLst>
            <pc:docMk/>
            <pc:sldMk cId="708085852" sldId="260"/>
            <ac:picMk id="20" creationId="{E499C424-B575-438E-AC28-ABEAF7C2691F}"/>
          </ac:picMkLst>
        </pc:picChg>
        <pc:cxnChg chg="add">
          <ac:chgData name="Monica M Merrill" userId="cc93f807-41ab-49e2-b58f-f081647c9153" providerId="ADAL" clId="{1CCBF35F-70EB-A14A-8DBB-FB35B27E11B5}" dt="2021-10-05T17:39:03.874" v="2110" actId="26606"/>
          <ac:cxnSpMkLst>
            <pc:docMk/>
            <pc:sldMk cId="708085852" sldId="260"/>
            <ac:cxnSpMk id="11" creationId="{67182200-4859-4C8D-BCBB-55B245C28BA3}"/>
          </ac:cxnSpMkLst>
        </pc:cxnChg>
      </pc:sldChg>
      <pc:sldChg chg="addSp delSp modSp new del mod ord setBg">
        <pc:chgData name="Monica M Merrill" userId="cc93f807-41ab-49e2-b58f-f081647c9153" providerId="ADAL" clId="{1CCBF35F-70EB-A14A-8DBB-FB35B27E11B5}" dt="2021-10-05T17:32:36.046" v="1921" actId="2696"/>
        <pc:sldMkLst>
          <pc:docMk/>
          <pc:sldMk cId="42527890" sldId="261"/>
        </pc:sldMkLst>
        <pc:spChg chg="add del">
          <ac:chgData name="Monica M Merrill" userId="cc93f807-41ab-49e2-b58f-f081647c9153" providerId="ADAL" clId="{1CCBF35F-70EB-A14A-8DBB-FB35B27E11B5}" dt="2021-09-29T19:34:23.929" v="227" actId="26606"/>
          <ac:spMkLst>
            <pc:docMk/>
            <pc:sldMk cId="42527890" sldId="261"/>
            <ac:spMk id="2" creationId="{03228804-2442-D641-9DE5-79C1FEE23FF6}"/>
          </ac:spMkLst>
        </pc:spChg>
        <pc:spChg chg="add del">
          <ac:chgData name="Monica M Merrill" userId="cc93f807-41ab-49e2-b58f-f081647c9153" providerId="ADAL" clId="{1CCBF35F-70EB-A14A-8DBB-FB35B27E11B5}" dt="2021-09-29T19:34:23.929" v="227" actId="26606"/>
          <ac:spMkLst>
            <pc:docMk/>
            <pc:sldMk cId="42527890" sldId="261"/>
            <ac:spMk id="3" creationId="{878329B8-2D9A-4647-90E6-2A9493106120}"/>
          </ac:spMkLst>
        </pc:spChg>
        <pc:spChg chg="add mod">
          <ac:chgData name="Monica M Merrill" userId="cc93f807-41ab-49e2-b58f-f081647c9153" providerId="ADAL" clId="{1CCBF35F-70EB-A14A-8DBB-FB35B27E11B5}" dt="2021-10-05T17:32:04.247" v="1890" actId="14100"/>
          <ac:spMkLst>
            <pc:docMk/>
            <pc:sldMk cId="42527890" sldId="261"/>
            <ac:spMk id="4" creationId="{26113168-271E-1745-A146-CAAB7CFD6382}"/>
          </ac:spMkLst>
        </pc:spChg>
        <pc:spChg chg="add del">
          <ac:chgData name="Monica M Merrill" userId="cc93f807-41ab-49e2-b58f-f081647c9153" providerId="ADAL" clId="{1CCBF35F-70EB-A14A-8DBB-FB35B27E11B5}" dt="2021-09-29T19:34:21.968" v="224" actId="26606"/>
          <ac:spMkLst>
            <pc:docMk/>
            <pc:sldMk cId="42527890" sldId="261"/>
            <ac:spMk id="71" creationId="{F3060C83-F051-4F0E-ABAD-AA0DFC48B218}"/>
          </ac:spMkLst>
        </pc:spChg>
        <pc:spChg chg="add del">
          <ac:chgData name="Monica M Merrill" userId="cc93f807-41ab-49e2-b58f-f081647c9153" providerId="ADAL" clId="{1CCBF35F-70EB-A14A-8DBB-FB35B27E11B5}" dt="2021-09-29T19:34:21.968" v="224" actId="26606"/>
          <ac:spMkLst>
            <pc:docMk/>
            <pc:sldMk cId="42527890" sldId="261"/>
            <ac:spMk id="73" creationId="{83C98ABE-055B-441F-B07E-44F97F083C39}"/>
          </ac:spMkLst>
        </pc:spChg>
        <pc:spChg chg="add del">
          <ac:chgData name="Monica M Merrill" userId="cc93f807-41ab-49e2-b58f-f081647c9153" providerId="ADAL" clId="{1CCBF35F-70EB-A14A-8DBB-FB35B27E11B5}" dt="2021-09-29T19:34:21.968" v="224" actId="26606"/>
          <ac:spMkLst>
            <pc:docMk/>
            <pc:sldMk cId="42527890" sldId="261"/>
            <ac:spMk id="75" creationId="{29FDB030-9B49-4CED-8CCD-4D99382388AC}"/>
          </ac:spMkLst>
        </pc:spChg>
        <pc:spChg chg="add del">
          <ac:chgData name="Monica M Merrill" userId="cc93f807-41ab-49e2-b58f-f081647c9153" providerId="ADAL" clId="{1CCBF35F-70EB-A14A-8DBB-FB35B27E11B5}" dt="2021-09-29T19:34:21.968" v="224" actId="26606"/>
          <ac:spMkLst>
            <pc:docMk/>
            <pc:sldMk cId="42527890" sldId="261"/>
            <ac:spMk id="77" creationId="{3783CA14-24A1-485C-8B30-D6A5D87987AD}"/>
          </ac:spMkLst>
        </pc:spChg>
        <pc:spChg chg="add del">
          <ac:chgData name="Monica M Merrill" userId="cc93f807-41ab-49e2-b58f-f081647c9153" providerId="ADAL" clId="{1CCBF35F-70EB-A14A-8DBB-FB35B27E11B5}" dt="2021-09-29T19:34:21.968" v="224" actId="26606"/>
          <ac:spMkLst>
            <pc:docMk/>
            <pc:sldMk cId="42527890" sldId="261"/>
            <ac:spMk id="79" creationId="{9A97C86A-04D6-40F7-AE84-31AB43E6A846}"/>
          </ac:spMkLst>
        </pc:spChg>
        <pc:spChg chg="add del">
          <ac:chgData name="Monica M Merrill" userId="cc93f807-41ab-49e2-b58f-f081647c9153" providerId="ADAL" clId="{1CCBF35F-70EB-A14A-8DBB-FB35B27E11B5}" dt="2021-10-05T17:31:59.082" v="1884" actId="26606"/>
          <ac:spMkLst>
            <pc:docMk/>
            <pc:sldMk cId="42527890" sldId="261"/>
            <ac:spMk id="80" creationId="{5E39A796-BE83-48B1-B33F-35C4A32AAB57}"/>
          </ac:spMkLst>
        </pc:spChg>
        <pc:spChg chg="add del">
          <ac:chgData name="Monica M Merrill" userId="cc93f807-41ab-49e2-b58f-f081647c9153" providerId="ADAL" clId="{1CCBF35F-70EB-A14A-8DBB-FB35B27E11B5}" dt="2021-09-29T19:34:21.968" v="224" actId="26606"/>
          <ac:spMkLst>
            <pc:docMk/>
            <pc:sldMk cId="42527890" sldId="261"/>
            <ac:spMk id="81" creationId="{FF9F2414-84E8-453E-B1F3-389FDE8192D9}"/>
          </ac:spMkLst>
        </pc:spChg>
        <pc:spChg chg="add del">
          <ac:chgData name="Monica M Merrill" userId="cc93f807-41ab-49e2-b58f-f081647c9153" providerId="ADAL" clId="{1CCBF35F-70EB-A14A-8DBB-FB35B27E11B5}" dt="2021-10-05T17:31:59.082" v="1884" actId="26606"/>
          <ac:spMkLst>
            <pc:docMk/>
            <pc:sldMk cId="42527890" sldId="261"/>
            <ac:spMk id="82" creationId="{72F84B47-E267-4194-8194-831DB7B5547F}"/>
          </ac:spMkLst>
        </pc:spChg>
        <pc:spChg chg="add del">
          <ac:chgData name="Monica M Merrill" userId="cc93f807-41ab-49e2-b58f-f081647c9153" providerId="ADAL" clId="{1CCBF35F-70EB-A14A-8DBB-FB35B27E11B5}" dt="2021-09-29T19:34:21.968" v="224" actId="26606"/>
          <ac:spMkLst>
            <pc:docMk/>
            <pc:sldMk cId="42527890" sldId="261"/>
            <ac:spMk id="83" creationId="{3ECA69A1-7536-43AC-85EF-C7106179F5ED}"/>
          </ac:spMkLst>
        </pc:spChg>
        <pc:spChg chg="add del">
          <ac:chgData name="Monica M Merrill" userId="cc93f807-41ab-49e2-b58f-f081647c9153" providerId="ADAL" clId="{1CCBF35F-70EB-A14A-8DBB-FB35B27E11B5}" dt="2021-10-05T17:31:59.624" v="1886" actId="26606"/>
          <ac:spMkLst>
            <pc:docMk/>
            <pc:sldMk cId="42527890" sldId="261"/>
            <ac:spMk id="84" creationId="{4B9FAFB2-BEB5-4848-8018-BCAD99E2E1AA}"/>
          </ac:spMkLst>
        </pc:spChg>
        <pc:spChg chg="add">
          <ac:chgData name="Monica M Merrill" userId="cc93f807-41ab-49e2-b58f-f081647c9153" providerId="ADAL" clId="{1CCBF35F-70EB-A14A-8DBB-FB35B27E11B5}" dt="2021-10-05T17:32:00.543" v="1889" actId="26606"/>
          <ac:spMkLst>
            <pc:docMk/>
            <pc:sldMk cId="42527890" sldId="261"/>
            <ac:spMk id="86" creationId="{7D20183A-0B1D-4A1F-89B1-ADBEDBC6E54E}"/>
          </ac:spMkLst>
        </pc:spChg>
        <pc:spChg chg="add">
          <ac:chgData name="Monica M Merrill" userId="cc93f807-41ab-49e2-b58f-f081647c9153" providerId="ADAL" clId="{1CCBF35F-70EB-A14A-8DBB-FB35B27E11B5}" dt="2021-10-05T17:32:00.543" v="1889" actId="26606"/>
          <ac:spMkLst>
            <pc:docMk/>
            <pc:sldMk cId="42527890" sldId="261"/>
            <ac:spMk id="88" creationId="{131031D3-26CD-4214-A9A4-5857EFA15A0C}"/>
          </ac:spMkLst>
        </pc:spChg>
        <pc:spChg chg="add del">
          <ac:chgData name="Monica M Merrill" userId="cc93f807-41ab-49e2-b58f-f081647c9153" providerId="ADAL" clId="{1CCBF35F-70EB-A14A-8DBB-FB35B27E11B5}" dt="2021-09-29T19:34:23.921" v="226" actId="26606"/>
          <ac:spMkLst>
            <pc:docMk/>
            <pc:sldMk cId="42527890" sldId="261"/>
            <ac:spMk id="3076" creationId="{86FF76B9-219D-4469-AF87-0236D29032F1}"/>
          </ac:spMkLst>
        </pc:spChg>
        <pc:spChg chg="add del">
          <ac:chgData name="Monica M Merrill" userId="cc93f807-41ab-49e2-b58f-f081647c9153" providerId="ADAL" clId="{1CCBF35F-70EB-A14A-8DBB-FB35B27E11B5}" dt="2021-09-29T19:34:23.921" v="226" actId="26606"/>
          <ac:spMkLst>
            <pc:docMk/>
            <pc:sldMk cId="42527890" sldId="261"/>
            <ac:spMk id="3079" creationId="{2E80C965-DB6D-4F81-9E9E-B027384D0BD6}"/>
          </ac:spMkLst>
        </pc:spChg>
        <pc:spChg chg="add del">
          <ac:chgData name="Monica M Merrill" userId="cc93f807-41ab-49e2-b58f-f081647c9153" providerId="ADAL" clId="{1CCBF35F-70EB-A14A-8DBB-FB35B27E11B5}" dt="2021-09-29T19:34:23.921" v="226" actId="26606"/>
          <ac:spMkLst>
            <pc:docMk/>
            <pc:sldMk cId="42527890" sldId="261"/>
            <ac:spMk id="3080" creationId="{633C5E46-DAC5-4661-9C87-22B08E2A512F}"/>
          </ac:spMkLst>
        </pc:spChg>
        <pc:spChg chg="add del">
          <ac:chgData name="Monica M Merrill" userId="cc93f807-41ab-49e2-b58f-f081647c9153" providerId="ADAL" clId="{1CCBF35F-70EB-A14A-8DBB-FB35B27E11B5}" dt="2021-10-05T17:32:00.543" v="1889" actId="26606"/>
          <ac:spMkLst>
            <pc:docMk/>
            <pc:sldMk cId="42527890" sldId="261"/>
            <ac:spMk id="3082" creationId="{01D0AF59-99C3-4251-AB9A-C966C6AD4400}"/>
          </ac:spMkLst>
        </pc:spChg>
        <pc:spChg chg="add del">
          <ac:chgData name="Monica M Merrill" userId="cc93f807-41ab-49e2-b58f-f081647c9153" providerId="ADAL" clId="{1CCBF35F-70EB-A14A-8DBB-FB35B27E11B5}" dt="2021-10-05T17:32:00.543" v="1889" actId="26606"/>
          <ac:spMkLst>
            <pc:docMk/>
            <pc:sldMk cId="42527890" sldId="261"/>
            <ac:spMk id="3083" creationId="{1855405F-37A2-4869-9154-F8BE3BECE6C3}"/>
          </ac:spMkLst>
        </pc:spChg>
        <pc:spChg chg="add del">
          <ac:chgData name="Monica M Merrill" userId="cc93f807-41ab-49e2-b58f-f081647c9153" providerId="ADAL" clId="{1CCBF35F-70EB-A14A-8DBB-FB35B27E11B5}" dt="2021-10-05T17:31:59.624" v="1886" actId="26606"/>
          <ac:spMkLst>
            <pc:docMk/>
            <pc:sldMk cId="42527890" sldId="261"/>
            <ac:spMk id="3085" creationId="{C232B152-3720-4D3B-97ED-45CE5483F16F}"/>
          </ac:spMkLst>
        </pc:spChg>
        <pc:spChg chg="add del">
          <ac:chgData name="Monica M Merrill" userId="cc93f807-41ab-49e2-b58f-f081647c9153" providerId="ADAL" clId="{1CCBF35F-70EB-A14A-8DBB-FB35B27E11B5}" dt="2021-10-05T17:31:59.624" v="1886" actId="26606"/>
          <ac:spMkLst>
            <pc:docMk/>
            <pc:sldMk cId="42527890" sldId="261"/>
            <ac:spMk id="3086" creationId="{11BAB570-FF10-4E96-8A3F-FA9804702B89}"/>
          </ac:spMkLst>
        </pc:spChg>
        <pc:spChg chg="add del">
          <ac:chgData name="Monica M Merrill" userId="cc93f807-41ab-49e2-b58f-f081647c9153" providerId="ADAL" clId="{1CCBF35F-70EB-A14A-8DBB-FB35B27E11B5}" dt="2021-10-05T17:32:00.528" v="1888" actId="26606"/>
          <ac:spMkLst>
            <pc:docMk/>
            <pc:sldMk cId="42527890" sldId="261"/>
            <ac:spMk id="3088" creationId="{04812C46-200A-4DEB-A05E-3ED6C68C2387}"/>
          </ac:spMkLst>
        </pc:spChg>
        <pc:spChg chg="add del">
          <ac:chgData name="Monica M Merrill" userId="cc93f807-41ab-49e2-b58f-f081647c9153" providerId="ADAL" clId="{1CCBF35F-70EB-A14A-8DBB-FB35B27E11B5}" dt="2021-10-05T17:32:00.528" v="1888" actId="26606"/>
          <ac:spMkLst>
            <pc:docMk/>
            <pc:sldMk cId="42527890" sldId="261"/>
            <ac:spMk id="3089" creationId="{D1EA859B-E555-4109-94F3-6700E046E008}"/>
          </ac:spMkLst>
        </pc:spChg>
        <pc:spChg chg="add">
          <ac:chgData name="Monica M Merrill" userId="cc93f807-41ab-49e2-b58f-f081647c9153" providerId="ADAL" clId="{1CCBF35F-70EB-A14A-8DBB-FB35B27E11B5}" dt="2021-10-05T17:32:00.543" v="1889" actId="26606"/>
          <ac:spMkLst>
            <pc:docMk/>
            <pc:sldMk cId="42527890" sldId="261"/>
            <ac:spMk id="3091" creationId="{B5FA7C47-B7C1-4D2E-AB49-ED23BA34BA83}"/>
          </ac:spMkLst>
        </pc:spChg>
        <pc:spChg chg="add">
          <ac:chgData name="Monica M Merrill" userId="cc93f807-41ab-49e2-b58f-f081647c9153" providerId="ADAL" clId="{1CCBF35F-70EB-A14A-8DBB-FB35B27E11B5}" dt="2021-10-05T17:32:00.543" v="1889" actId="26606"/>
          <ac:spMkLst>
            <pc:docMk/>
            <pc:sldMk cId="42527890" sldId="261"/>
            <ac:spMk id="3092" creationId="{596EE156-ABF1-4329-A6BA-03B4254E0877}"/>
          </ac:spMkLst>
        </pc:spChg>
        <pc:spChg chg="add">
          <ac:chgData name="Monica M Merrill" userId="cc93f807-41ab-49e2-b58f-f081647c9153" providerId="ADAL" clId="{1CCBF35F-70EB-A14A-8DBB-FB35B27E11B5}" dt="2021-10-05T17:32:00.543" v="1889" actId="26606"/>
          <ac:spMkLst>
            <pc:docMk/>
            <pc:sldMk cId="42527890" sldId="261"/>
            <ac:spMk id="3093" creationId="{19B9933F-AAB3-444A-8BB5-9CA194A8BC63}"/>
          </ac:spMkLst>
        </pc:spChg>
        <pc:grpChg chg="add del">
          <ac:chgData name="Monica M Merrill" userId="cc93f807-41ab-49e2-b58f-f081647c9153" providerId="ADAL" clId="{1CCBF35F-70EB-A14A-8DBB-FB35B27E11B5}" dt="2021-09-29T19:34:23.921" v="226" actId="26606"/>
          <ac:grpSpMkLst>
            <pc:docMk/>
            <pc:sldMk cId="42527890" sldId="261"/>
            <ac:grpSpMk id="3077" creationId="{DB88BD78-87E1-424D-B479-C37D8E41B12E}"/>
          </ac:grpSpMkLst>
        </pc:grpChg>
        <pc:picChg chg="add mod ord">
          <ac:chgData name="Monica M Merrill" userId="cc93f807-41ab-49e2-b58f-f081647c9153" providerId="ADAL" clId="{1CCBF35F-70EB-A14A-8DBB-FB35B27E11B5}" dt="2021-10-05T17:32:00.543" v="1889" actId="26606"/>
          <ac:picMkLst>
            <pc:docMk/>
            <pc:sldMk cId="42527890" sldId="261"/>
            <ac:picMk id="3074" creationId="{9CDAE79B-0C93-F341-B589-91E78315D6CC}"/>
          </ac:picMkLst>
        </pc:picChg>
      </pc:sldChg>
      <pc:sldChg chg="addSp modSp new mod ord setBg modAnim">
        <pc:chgData name="Monica M Merrill" userId="cc93f807-41ab-49e2-b58f-f081647c9153" providerId="ADAL" clId="{1CCBF35F-70EB-A14A-8DBB-FB35B27E11B5}" dt="2021-10-05T17:18:01.815" v="1770"/>
        <pc:sldMkLst>
          <pc:docMk/>
          <pc:sldMk cId="639561830" sldId="262"/>
        </pc:sldMkLst>
        <pc:spChg chg="mod">
          <ac:chgData name="Monica M Merrill" userId="cc93f807-41ab-49e2-b58f-f081647c9153" providerId="ADAL" clId="{1CCBF35F-70EB-A14A-8DBB-FB35B27E11B5}" dt="2021-09-30T14:45:42.962" v="535" actId="26606"/>
          <ac:spMkLst>
            <pc:docMk/>
            <pc:sldMk cId="639561830" sldId="262"/>
            <ac:spMk id="2" creationId="{F2ED8AC7-2D6A-864C-8F00-371B6CF27745}"/>
          </ac:spMkLst>
        </pc:spChg>
        <pc:spChg chg="mod">
          <ac:chgData name="Monica M Merrill" userId="cc93f807-41ab-49e2-b58f-f081647c9153" providerId="ADAL" clId="{1CCBF35F-70EB-A14A-8DBB-FB35B27E11B5}" dt="2021-09-30T14:45:42.962" v="535" actId="26606"/>
          <ac:spMkLst>
            <pc:docMk/>
            <pc:sldMk cId="639561830" sldId="262"/>
            <ac:spMk id="3" creationId="{7EE0FD5C-98FB-1548-98A6-4D0C56D72EC3}"/>
          </ac:spMkLst>
        </pc:spChg>
        <pc:spChg chg="add">
          <ac:chgData name="Monica M Merrill" userId="cc93f807-41ab-49e2-b58f-f081647c9153" providerId="ADAL" clId="{1CCBF35F-70EB-A14A-8DBB-FB35B27E11B5}" dt="2021-09-30T14:45:42.962" v="535" actId="26606"/>
          <ac:spMkLst>
            <pc:docMk/>
            <pc:sldMk cId="639561830" sldId="262"/>
            <ac:spMk id="9" creationId="{2C61293E-6EBE-43EF-A52C-9BEBFD7679D4}"/>
          </ac:spMkLst>
        </pc:spChg>
        <pc:spChg chg="add">
          <ac:chgData name="Monica M Merrill" userId="cc93f807-41ab-49e2-b58f-f081647c9153" providerId="ADAL" clId="{1CCBF35F-70EB-A14A-8DBB-FB35B27E11B5}" dt="2021-09-30T14:45:42.962" v="535" actId="26606"/>
          <ac:spMkLst>
            <pc:docMk/>
            <pc:sldMk cId="639561830" sldId="262"/>
            <ac:spMk id="11" creationId="{21540236-BFD5-4A9D-8840-4703E7F76825}"/>
          </ac:spMkLst>
        </pc:spChg>
        <pc:picChg chg="add">
          <ac:chgData name="Monica M Merrill" userId="cc93f807-41ab-49e2-b58f-f081647c9153" providerId="ADAL" clId="{1CCBF35F-70EB-A14A-8DBB-FB35B27E11B5}" dt="2021-09-30T14:45:42.962" v="535" actId="26606"/>
          <ac:picMkLst>
            <pc:docMk/>
            <pc:sldMk cId="639561830" sldId="262"/>
            <ac:picMk id="5" creationId="{481B5A89-786A-49D6-98E8-FB1329C3AA2C}"/>
          </ac:picMkLst>
        </pc:picChg>
      </pc:sldChg>
      <pc:sldChg chg="addSp modSp new mod ord setBg">
        <pc:chgData name="Monica M Merrill" userId="cc93f807-41ab-49e2-b58f-f081647c9153" providerId="ADAL" clId="{1CCBF35F-70EB-A14A-8DBB-FB35B27E11B5}" dt="2021-10-07T14:33:12.825" v="4566" actId="26606"/>
        <pc:sldMkLst>
          <pc:docMk/>
          <pc:sldMk cId="2931828461" sldId="263"/>
        </pc:sldMkLst>
        <pc:spChg chg="mod">
          <ac:chgData name="Monica M Merrill" userId="cc93f807-41ab-49e2-b58f-f081647c9153" providerId="ADAL" clId="{1CCBF35F-70EB-A14A-8DBB-FB35B27E11B5}" dt="2021-10-07T14:33:12.825" v="4566" actId="26606"/>
          <ac:spMkLst>
            <pc:docMk/>
            <pc:sldMk cId="2931828461" sldId="263"/>
            <ac:spMk id="2" creationId="{8DA478D1-CF4B-634C-A87D-3EB2C928E8A2}"/>
          </ac:spMkLst>
        </pc:spChg>
        <pc:spChg chg="mod">
          <ac:chgData name="Monica M Merrill" userId="cc93f807-41ab-49e2-b58f-f081647c9153" providerId="ADAL" clId="{1CCBF35F-70EB-A14A-8DBB-FB35B27E11B5}" dt="2021-10-07T14:33:12.825" v="4566" actId="26606"/>
          <ac:spMkLst>
            <pc:docMk/>
            <pc:sldMk cId="2931828461" sldId="263"/>
            <ac:spMk id="3" creationId="{1488CE3E-3457-054B-B5F4-776CA26C061C}"/>
          </ac:spMkLst>
        </pc:spChg>
        <pc:spChg chg="add">
          <ac:chgData name="Monica M Merrill" userId="cc93f807-41ab-49e2-b58f-f081647c9153" providerId="ADAL" clId="{1CCBF35F-70EB-A14A-8DBB-FB35B27E11B5}" dt="2021-10-07T14:33:12.825" v="4566" actId="26606"/>
          <ac:spMkLst>
            <pc:docMk/>
            <pc:sldMk cId="2931828461" sldId="263"/>
            <ac:spMk id="8" creationId="{1E234CF4-802C-4AA1-B540-36C3B838C462}"/>
          </ac:spMkLst>
        </pc:spChg>
        <pc:spChg chg="add">
          <ac:chgData name="Monica M Merrill" userId="cc93f807-41ab-49e2-b58f-f081647c9153" providerId="ADAL" clId="{1CCBF35F-70EB-A14A-8DBB-FB35B27E11B5}" dt="2021-10-07T14:33:12.825" v="4566" actId="26606"/>
          <ac:spMkLst>
            <pc:docMk/>
            <pc:sldMk cId="2931828461" sldId="263"/>
            <ac:spMk id="10" creationId="{A5271697-90F1-4A23-8EF2-0179F2EAFACB}"/>
          </ac:spMkLst>
        </pc:spChg>
        <pc:spChg chg="add">
          <ac:chgData name="Monica M Merrill" userId="cc93f807-41ab-49e2-b58f-f081647c9153" providerId="ADAL" clId="{1CCBF35F-70EB-A14A-8DBB-FB35B27E11B5}" dt="2021-10-07T14:33:12.825" v="4566" actId="26606"/>
          <ac:spMkLst>
            <pc:docMk/>
            <pc:sldMk cId="2931828461" sldId="263"/>
            <ac:spMk id="12" creationId="{D9F5512A-48E1-4C07-B75E-3CCC517B6804}"/>
          </ac:spMkLst>
        </pc:spChg>
        <pc:spChg chg="add">
          <ac:chgData name="Monica M Merrill" userId="cc93f807-41ab-49e2-b58f-f081647c9153" providerId="ADAL" clId="{1CCBF35F-70EB-A14A-8DBB-FB35B27E11B5}" dt="2021-10-07T14:33:12.825" v="4566" actId="26606"/>
          <ac:spMkLst>
            <pc:docMk/>
            <pc:sldMk cId="2931828461" sldId="263"/>
            <ac:spMk id="14" creationId="{9D800584-727A-48CF-8223-244AD9717CAA}"/>
          </ac:spMkLst>
        </pc:spChg>
        <pc:grpChg chg="add">
          <ac:chgData name="Monica M Merrill" userId="cc93f807-41ab-49e2-b58f-f081647c9153" providerId="ADAL" clId="{1CCBF35F-70EB-A14A-8DBB-FB35B27E11B5}" dt="2021-10-07T14:33:12.825" v="4566" actId="26606"/>
          <ac:grpSpMkLst>
            <pc:docMk/>
            <pc:sldMk cId="2931828461" sldId="263"/>
            <ac:grpSpMk id="16" creationId="{B0CED441-B73B-4907-9AF2-614CEAC6A182}"/>
          </ac:grpSpMkLst>
        </pc:grpChg>
      </pc:sldChg>
      <pc:sldChg chg="modSp new del mod">
        <pc:chgData name="Monica M Merrill" userId="cc93f807-41ab-49e2-b58f-f081647c9153" providerId="ADAL" clId="{1CCBF35F-70EB-A14A-8DBB-FB35B27E11B5}" dt="2021-10-07T14:26:50.057" v="4564" actId="2696"/>
        <pc:sldMkLst>
          <pc:docMk/>
          <pc:sldMk cId="2561962285" sldId="264"/>
        </pc:sldMkLst>
        <pc:spChg chg="mod">
          <ac:chgData name="Monica M Merrill" userId="cc93f807-41ab-49e2-b58f-f081647c9153" providerId="ADAL" clId="{1CCBF35F-70EB-A14A-8DBB-FB35B27E11B5}" dt="2021-09-30T15:01:49.721" v="921" actId="20577"/>
          <ac:spMkLst>
            <pc:docMk/>
            <pc:sldMk cId="2561962285" sldId="264"/>
            <ac:spMk id="2" creationId="{C099EA52-5D31-C24D-A9D6-F6AEA44EF352}"/>
          </ac:spMkLst>
        </pc:spChg>
        <pc:spChg chg="mod">
          <ac:chgData name="Monica M Merrill" userId="cc93f807-41ab-49e2-b58f-f081647c9153" providerId="ADAL" clId="{1CCBF35F-70EB-A14A-8DBB-FB35B27E11B5}" dt="2021-10-06T14:48:59.039" v="2971" actId="20577"/>
          <ac:spMkLst>
            <pc:docMk/>
            <pc:sldMk cId="2561962285" sldId="264"/>
            <ac:spMk id="3" creationId="{F1439D4A-2E80-FD40-B493-FC996443039A}"/>
          </ac:spMkLst>
        </pc:spChg>
      </pc:sldChg>
      <pc:sldChg chg="addSp delSp modSp new mod ord setBg">
        <pc:chgData name="Monica M Merrill" userId="cc93f807-41ab-49e2-b58f-f081647c9153" providerId="ADAL" clId="{1CCBF35F-70EB-A14A-8DBB-FB35B27E11B5}" dt="2021-10-07T15:00:45.608" v="4609" actId="26606"/>
        <pc:sldMkLst>
          <pc:docMk/>
          <pc:sldMk cId="1769889468" sldId="265"/>
        </pc:sldMkLst>
        <pc:spChg chg="mod">
          <ac:chgData name="Monica M Merrill" userId="cc93f807-41ab-49e2-b58f-f081647c9153" providerId="ADAL" clId="{1CCBF35F-70EB-A14A-8DBB-FB35B27E11B5}" dt="2021-10-07T15:00:45.608" v="4609" actId="26606"/>
          <ac:spMkLst>
            <pc:docMk/>
            <pc:sldMk cId="1769889468" sldId="265"/>
            <ac:spMk id="2" creationId="{43043720-2D48-5A45-85E0-5F77094FD67B}"/>
          </ac:spMkLst>
        </pc:spChg>
        <pc:spChg chg="del">
          <ac:chgData name="Monica M Merrill" userId="cc93f807-41ab-49e2-b58f-f081647c9153" providerId="ADAL" clId="{1CCBF35F-70EB-A14A-8DBB-FB35B27E11B5}" dt="2021-09-30T17:07:28.351" v="1124"/>
          <ac:spMkLst>
            <pc:docMk/>
            <pc:sldMk cId="1769889468" sldId="265"/>
            <ac:spMk id="3" creationId="{6B0012C0-5C95-E944-BDB4-348AC439265C}"/>
          </ac:spMkLst>
        </pc:spChg>
        <pc:spChg chg="add del">
          <ac:chgData name="Monica M Merrill" userId="cc93f807-41ab-49e2-b58f-f081647c9153" providerId="ADAL" clId="{1CCBF35F-70EB-A14A-8DBB-FB35B27E11B5}" dt="2021-10-07T15:00:45.608" v="4609" actId="26606"/>
          <ac:spMkLst>
            <pc:docMk/>
            <pc:sldMk cId="1769889468" sldId="265"/>
            <ac:spMk id="9" creationId="{3B6B10A9-7BD0-4E9D-8B73-5C1DB3A69953}"/>
          </ac:spMkLst>
        </pc:spChg>
        <pc:spChg chg="add del">
          <ac:chgData name="Monica M Merrill" userId="cc93f807-41ab-49e2-b58f-f081647c9153" providerId="ADAL" clId="{1CCBF35F-70EB-A14A-8DBB-FB35B27E11B5}" dt="2021-10-07T15:00:45.608" v="4609" actId="26606"/>
          <ac:spMkLst>
            <pc:docMk/>
            <pc:sldMk cId="1769889468" sldId="265"/>
            <ac:spMk id="12" creationId="{DD38EE57-B708-47C9-A4A4-E25F09FAB029}"/>
          </ac:spMkLst>
        </pc:spChg>
        <pc:grpChg chg="add del">
          <ac:chgData name="Monica M Merrill" userId="cc93f807-41ab-49e2-b58f-f081647c9153" providerId="ADAL" clId="{1CCBF35F-70EB-A14A-8DBB-FB35B27E11B5}" dt="2021-10-07T15:00:45.608" v="4609" actId="26606"/>
          <ac:grpSpMkLst>
            <pc:docMk/>
            <pc:sldMk cId="1769889468" sldId="265"/>
            <ac:grpSpMk id="14" creationId="{57A28182-58A5-4DBB-8F64-BD944BCA8154}"/>
          </ac:grpSpMkLst>
        </pc:grpChg>
        <pc:picChg chg="add mod">
          <ac:chgData name="Monica M Merrill" userId="cc93f807-41ab-49e2-b58f-f081647c9153" providerId="ADAL" clId="{1CCBF35F-70EB-A14A-8DBB-FB35B27E11B5}" dt="2021-10-07T15:00:45.608" v="4609" actId="26606"/>
          <ac:picMkLst>
            <pc:docMk/>
            <pc:sldMk cId="1769889468" sldId="265"/>
            <ac:picMk id="5" creationId="{B938195F-CDE1-494B-8F85-835B8371E543}"/>
          </ac:picMkLst>
        </pc:picChg>
      </pc:sldChg>
      <pc:sldChg chg="addSp delSp modSp new del mod setBg">
        <pc:chgData name="Monica M Merrill" userId="cc93f807-41ab-49e2-b58f-f081647c9153" providerId="ADAL" clId="{1CCBF35F-70EB-A14A-8DBB-FB35B27E11B5}" dt="2021-10-06T17:17:44.094" v="4045" actId="2696"/>
        <pc:sldMkLst>
          <pc:docMk/>
          <pc:sldMk cId="2356316640" sldId="266"/>
        </pc:sldMkLst>
        <pc:spChg chg="mod">
          <ac:chgData name="Monica M Merrill" userId="cc93f807-41ab-49e2-b58f-f081647c9153" providerId="ADAL" clId="{1CCBF35F-70EB-A14A-8DBB-FB35B27E11B5}" dt="2021-09-30T17:51:33.392" v="1241" actId="26606"/>
          <ac:spMkLst>
            <pc:docMk/>
            <pc:sldMk cId="2356316640" sldId="266"/>
            <ac:spMk id="2" creationId="{9868A9FA-2414-F247-A106-21C74226B763}"/>
          </ac:spMkLst>
        </pc:spChg>
        <pc:spChg chg="del">
          <ac:chgData name="Monica M Merrill" userId="cc93f807-41ab-49e2-b58f-f081647c9153" providerId="ADAL" clId="{1CCBF35F-70EB-A14A-8DBB-FB35B27E11B5}" dt="2021-09-30T17:27:04.615" v="1129" actId="931"/>
          <ac:spMkLst>
            <pc:docMk/>
            <pc:sldMk cId="2356316640" sldId="266"/>
            <ac:spMk id="3" creationId="{29D3814F-12CC-E843-8AD4-8CB45BF932CE}"/>
          </ac:spMkLst>
        </pc:spChg>
        <pc:spChg chg="add mod">
          <ac:chgData name="Monica M Merrill" userId="cc93f807-41ab-49e2-b58f-f081647c9153" providerId="ADAL" clId="{1CCBF35F-70EB-A14A-8DBB-FB35B27E11B5}" dt="2021-09-30T17:51:33.392" v="1241" actId="26606"/>
          <ac:spMkLst>
            <pc:docMk/>
            <pc:sldMk cId="2356316640" sldId="266"/>
            <ac:spMk id="6" creationId="{5C98A5B5-F94C-5B46-96F9-231803ABAB69}"/>
          </ac:spMkLst>
        </pc:spChg>
        <pc:spChg chg="add mod">
          <ac:chgData name="Monica M Merrill" userId="cc93f807-41ab-49e2-b58f-f081647c9153" providerId="ADAL" clId="{1CCBF35F-70EB-A14A-8DBB-FB35B27E11B5}" dt="2021-09-30T17:51:33.392" v="1241" actId="26606"/>
          <ac:spMkLst>
            <pc:docMk/>
            <pc:sldMk cId="2356316640" sldId="266"/>
            <ac:spMk id="9" creationId="{BE3BDA34-1DA6-7A40-8FDC-B074FE7756B5}"/>
          </ac:spMkLst>
        </pc:spChg>
        <pc:spChg chg="add">
          <ac:chgData name="Monica M Merrill" userId="cc93f807-41ab-49e2-b58f-f081647c9153" providerId="ADAL" clId="{1CCBF35F-70EB-A14A-8DBB-FB35B27E11B5}" dt="2021-09-30T17:51:33.392" v="1241" actId="26606"/>
          <ac:spMkLst>
            <pc:docMk/>
            <pc:sldMk cId="2356316640" sldId="266"/>
            <ac:spMk id="73" creationId="{247AB924-1B87-43FC-B7C7-B112D5C51A0E}"/>
          </ac:spMkLst>
        </pc:spChg>
        <pc:picChg chg="add mod">
          <ac:chgData name="Monica M Merrill" userId="cc93f807-41ab-49e2-b58f-f081647c9153" providerId="ADAL" clId="{1CCBF35F-70EB-A14A-8DBB-FB35B27E11B5}" dt="2021-09-30T17:51:33.392" v="1241" actId="26606"/>
          <ac:picMkLst>
            <pc:docMk/>
            <pc:sldMk cId="2356316640" sldId="266"/>
            <ac:picMk id="5" creationId="{74A413C8-4AF1-B940-B4BF-CE7A98363A57}"/>
          </ac:picMkLst>
        </pc:picChg>
        <pc:picChg chg="add mod ord">
          <ac:chgData name="Monica M Merrill" userId="cc93f807-41ab-49e2-b58f-f081647c9153" providerId="ADAL" clId="{1CCBF35F-70EB-A14A-8DBB-FB35B27E11B5}" dt="2021-09-30T17:51:33.392" v="1241" actId="26606"/>
          <ac:picMkLst>
            <pc:docMk/>
            <pc:sldMk cId="2356316640" sldId="266"/>
            <ac:picMk id="8" creationId="{8A1751E2-67E7-9548-A90F-F201EC90E2DE}"/>
          </ac:picMkLst>
        </pc:picChg>
        <pc:picChg chg="add mod ord">
          <ac:chgData name="Monica M Merrill" userId="cc93f807-41ab-49e2-b58f-f081647c9153" providerId="ADAL" clId="{1CCBF35F-70EB-A14A-8DBB-FB35B27E11B5}" dt="2021-09-30T17:51:33.392" v="1241" actId="26606"/>
          <ac:picMkLst>
            <pc:docMk/>
            <pc:sldMk cId="2356316640" sldId="266"/>
            <ac:picMk id="4098" creationId="{AD571779-8D04-7543-BF54-9DF91ABFE558}"/>
          </ac:picMkLst>
        </pc:picChg>
        <pc:cxnChg chg="add">
          <ac:chgData name="Monica M Merrill" userId="cc93f807-41ab-49e2-b58f-f081647c9153" providerId="ADAL" clId="{1CCBF35F-70EB-A14A-8DBB-FB35B27E11B5}" dt="2021-09-30T17:51:33.392" v="1241" actId="26606"/>
          <ac:cxnSpMkLst>
            <pc:docMk/>
            <pc:sldMk cId="2356316640" sldId="266"/>
            <ac:cxnSpMk id="71" creationId="{99AE2756-0FC4-4155-83E7-58AAAB63E757}"/>
          </ac:cxnSpMkLst>
        </pc:cxnChg>
        <pc:cxnChg chg="add">
          <ac:chgData name="Monica M Merrill" userId="cc93f807-41ab-49e2-b58f-f081647c9153" providerId="ADAL" clId="{1CCBF35F-70EB-A14A-8DBB-FB35B27E11B5}" dt="2021-09-30T17:51:33.392" v="1241" actId="26606"/>
          <ac:cxnSpMkLst>
            <pc:docMk/>
            <pc:sldMk cId="2356316640" sldId="266"/>
            <ac:cxnSpMk id="75" creationId="{818DC98F-4057-4645-B948-F604F39A9CFE}"/>
          </ac:cxnSpMkLst>
        </pc:cxnChg>
        <pc:cxnChg chg="add">
          <ac:chgData name="Monica M Merrill" userId="cc93f807-41ab-49e2-b58f-f081647c9153" providerId="ADAL" clId="{1CCBF35F-70EB-A14A-8DBB-FB35B27E11B5}" dt="2021-09-30T17:51:33.392" v="1241" actId="26606"/>
          <ac:cxnSpMkLst>
            <pc:docMk/>
            <pc:sldMk cId="2356316640" sldId="266"/>
            <ac:cxnSpMk id="77" creationId="{DAD2B705-4A9B-408D-AA80-4F41045E09DE}"/>
          </ac:cxnSpMkLst>
        </pc:cxnChg>
      </pc:sldChg>
      <pc:sldChg chg="addSp delSp modSp new mod ord setBg">
        <pc:chgData name="Monica M Merrill" userId="cc93f807-41ab-49e2-b58f-f081647c9153" providerId="ADAL" clId="{1CCBF35F-70EB-A14A-8DBB-FB35B27E11B5}" dt="2021-10-07T14:35:23.323" v="4605" actId="14"/>
        <pc:sldMkLst>
          <pc:docMk/>
          <pc:sldMk cId="1834377664" sldId="267"/>
        </pc:sldMkLst>
        <pc:spChg chg="del">
          <ac:chgData name="Monica M Merrill" userId="cc93f807-41ab-49e2-b58f-f081647c9153" providerId="ADAL" clId="{1CCBF35F-70EB-A14A-8DBB-FB35B27E11B5}" dt="2021-10-05T14:26:43.754" v="1522" actId="26606"/>
          <ac:spMkLst>
            <pc:docMk/>
            <pc:sldMk cId="1834377664" sldId="267"/>
            <ac:spMk id="2" creationId="{52478A56-53B3-2D4B-9745-B542F3F47C76}"/>
          </ac:spMkLst>
        </pc:spChg>
        <pc:spChg chg="del">
          <ac:chgData name="Monica M Merrill" userId="cc93f807-41ab-49e2-b58f-f081647c9153" providerId="ADAL" clId="{1CCBF35F-70EB-A14A-8DBB-FB35B27E11B5}" dt="2021-10-05T14:26:31.519" v="1521"/>
          <ac:spMkLst>
            <pc:docMk/>
            <pc:sldMk cId="1834377664" sldId="267"/>
            <ac:spMk id="3" creationId="{65701530-3387-7D49-B860-326822B8D06A}"/>
          </ac:spMkLst>
        </pc:spChg>
        <pc:spChg chg="add mod">
          <ac:chgData name="Monica M Merrill" userId="cc93f807-41ab-49e2-b58f-f081647c9153" providerId="ADAL" clId="{1CCBF35F-70EB-A14A-8DBB-FB35B27E11B5}" dt="2021-10-05T17:45:31.231" v="2266" actId="20577"/>
          <ac:spMkLst>
            <pc:docMk/>
            <pc:sldMk cId="1834377664" sldId="267"/>
            <ac:spMk id="4" creationId="{AF6D3703-A750-CF45-9D16-37FF2BB199CE}"/>
          </ac:spMkLst>
        </pc:spChg>
        <pc:spChg chg="add del">
          <ac:chgData name="Monica M Merrill" userId="cc93f807-41ab-49e2-b58f-f081647c9153" providerId="ADAL" clId="{1CCBF35F-70EB-A14A-8DBB-FB35B27E11B5}" dt="2021-10-05T14:30:35.825" v="1563" actId="26606"/>
          <ac:spMkLst>
            <pc:docMk/>
            <pc:sldMk cId="1834377664" sldId="267"/>
            <ac:spMk id="71" creationId="{AB8C311F-7253-4AED-9701-7FC0708C41C7}"/>
          </ac:spMkLst>
        </pc:spChg>
        <pc:spChg chg="add del">
          <ac:chgData name="Monica M Merrill" userId="cc93f807-41ab-49e2-b58f-f081647c9153" providerId="ADAL" clId="{1CCBF35F-70EB-A14A-8DBB-FB35B27E11B5}" dt="2021-10-05T14:30:35.825" v="1563" actId="26606"/>
          <ac:spMkLst>
            <pc:docMk/>
            <pc:sldMk cId="1834377664" sldId="267"/>
            <ac:spMk id="73" creationId="{E2384209-CB15-4CDF-9D31-C44FD9A3F20D}"/>
          </ac:spMkLst>
        </pc:spChg>
        <pc:spChg chg="add del">
          <ac:chgData name="Monica M Merrill" userId="cc93f807-41ab-49e2-b58f-f081647c9153" providerId="ADAL" clId="{1CCBF35F-70EB-A14A-8DBB-FB35B27E11B5}" dt="2021-10-05T14:30:35.825" v="1563" actId="26606"/>
          <ac:spMkLst>
            <pc:docMk/>
            <pc:sldMk cId="1834377664" sldId="267"/>
            <ac:spMk id="75" creationId="{2633B3B5-CC90-43F0-8714-D31D1F3F0209}"/>
          </ac:spMkLst>
        </pc:spChg>
        <pc:spChg chg="add del">
          <ac:chgData name="Monica M Merrill" userId="cc93f807-41ab-49e2-b58f-f081647c9153" providerId="ADAL" clId="{1CCBF35F-70EB-A14A-8DBB-FB35B27E11B5}" dt="2021-10-05T14:30:35.825" v="1563" actId="26606"/>
          <ac:spMkLst>
            <pc:docMk/>
            <pc:sldMk cId="1834377664" sldId="267"/>
            <ac:spMk id="77" creationId="{A8D57A06-A426-446D-B02C-A2DC6B62E45E}"/>
          </ac:spMkLst>
        </pc:spChg>
        <pc:spChg chg="add del">
          <ac:chgData name="Monica M Merrill" userId="cc93f807-41ab-49e2-b58f-f081647c9153" providerId="ADAL" clId="{1CCBF35F-70EB-A14A-8DBB-FB35B27E11B5}" dt="2021-10-05T14:31:01.685" v="1568" actId="26606"/>
          <ac:spMkLst>
            <pc:docMk/>
            <pc:sldMk cId="1834377664" sldId="267"/>
            <ac:spMk id="135" creationId="{A8384FB5-9ADC-4DDC-881B-597D56F5B15D}"/>
          </ac:spMkLst>
        </pc:spChg>
        <pc:spChg chg="add del">
          <ac:chgData name="Monica M Merrill" userId="cc93f807-41ab-49e2-b58f-f081647c9153" providerId="ADAL" clId="{1CCBF35F-70EB-A14A-8DBB-FB35B27E11B5}" dt="2021-10-05T14:31:01.685" v="1568" actId="26606"/>
          <ac:spMkLst>
            <pc:docMk/>
            <pc:sldMk cId="1834377664" sldId="267"/>
            <ac:spMk id="137" creationId="{91E5A9A7-95C6-4F4F-B00E-C82E07FE62EF}"/>
          </ac:spMkLst>
        </pc:spChg>
        <pc:spChg chg="add del">
          <ac:chgData name="Monica M Merrill" userId="cc93f807-41ab-49e2-b58f-f081647c9153" providerId="ADAL" clId="{1CCBF35F-70EB-A14A-8DBB-FB35B27E11B5}" dt="2021-10-05T14:31:01.685" v="1568" actId="26606"/>
          <ac:spMkLst>
            <pc:docMk/>
            <pc:sldMk cId="1834377664" sldId="267"/>
            <ac:spMk id="139" creationId="{D07DD2DE-F619-49DD-B5E7-03A290FF4ED1}"/>
          </ac:spMkLst>
        </pc:spChg>
        <pc:spChg chg="add del">
          <ac:chgData name="Monica M Merrill" userId="cc93f807-41ab-49e2-b58f-f081647c9153" providerId="ADAL" clId="{1CCBF35F-70EB-A14A-8DBB-FB35B27E11B5}" dt="2021-10-05T14:31:01.685" v="1568" actId="26606"/>
          <ac:spMkLst>
            <pc:docMk/>
            <pc:sldMk cId="1834377664" sldId="267"/>
            <ac:spMk id="141" creationId="{85149191-5F60-4A28-AAFF-039F96B0F3EC}"/>
          </ac:spMkLst>
        </pc:spChg>
        <pc:spChg chg="add del">
          <ac:chgData name="Monica M Merrill" userId="cc93f807-41ab-49e2-b58f-f081647c9153" providerId="ADAL" clId="{1CCBF35F-70EB-A14A-8DBB-FB35B27E11B5}" dt="2021-10-05T14:31:01.685" v="1568" actId="26606"/>
          <ac:spMkLst>
            <pc:docMk/>
            <pc:sldMk cId="1834377664" sldId="267"/>
            <ac:spMk id="143" creationId="{F8260ED5-17F7-4158-B241-D51DD4CF1B7E}"/>
          </ac:spMkLst>
        </pc:spChg>
        <pc:spChg chg="add del">
          <ac:chgData name="Monica M Merrill" userId="cc93f807-41ab-49e2-b58f-f081647c9153" providerId="ADAL" clId="{1CCBF35F-70EB-A14A-8DBB-FB35B27E11B5}" dt="2021-10-05T14:36:08.421" v="1631" actId="26606"/>
          <ac:spMkLst>
            <pc:docMk/>
            <pc:sldMk cId="1834377664" sldId="267"/>
            <ac:spMk id="192" creationId="{3AFE8227-C443-417B-BA91-520EB1EF4559}"/>
          </ac:spMkLst>
        </pc:spChg>
        <pc:spChg chg="add del">
          <ac:chgData name="Monica M Merrill" userId="cc93f807-41ab-49e2-b58f-f081647c9153" providerId="ADAL" clId="{1CCBF35F-70EB-A14A-8DBB-FB35B27E11B5}" dt="2021-10-05T14:36:08.421" v="1631" actId="26606"/>
          <ac:spMkLst>
            <pc:docMk/>
            <pc:sldMk cId="1834377664" sldId="267"/>
            <ac:spMk id="193" creationId="{907741FC-B544-4A6E-B831-6789D042333D}"/>
          </ac:spMkLst>
        </pc:spChg>
        <pc:spChg chg="add del">
          <ac:chgData name="Monica M Merrill" userId="cc93f807-41ab-49e2-b58f-f081647c9153" providerId="ADAL" clId="{1CCBF35F-70EB-A14A-8DBB-FB35B27E11B5}" dt="2021-10-05T14:36:08.421" v="1631" actId="26606"/>
          <ac:spMkLst>
            <pc:docMk/>
            <pc:sldMk cId="1834377664" sldId="267"/>
            <ac:spMk id="194" creationId="{3F0BE7ED-7814-4273-B18A-F26CC0380380}"/>
          </ac:spMkLst>
        </pc:spChg>
        <pc:spChg chg="add mod">
          <ac:chgData name="Monica M Merrill" userId="cc93f807-41ab-49e2-b58f-f081647c9153" providerId="ADAL" clId="{1CCBF35F-70EB-A14A-8DBB-FB35B27E11B5}" dt="2021-10-07T14:35:23.323" v="4605" actId="14"/>
          <ac:spMkLst>
            <pc:docMk/>
            <pc:sldMk cId="1834377664" sldId="267"/>
            <ac:spMk id="5126" creationId="{9E5B5A43-55F3-43AA-BFD8-602D9F7D2E3F}"/>
          </ac:spMkLst>
        </pc:spChg>
        <pc:spChg chg="add del">
          <ac:chgData name="Monica M Merrill" userId="cc93f807-41ab-49e2-b58f-f081647c9153" providerId="ADAL" clId="{1CCBF35F-70EB-A14A-8DBB-FB35B27E11B5}" dt="2021-10-05T14:36:08.414" v="1630" actId="26606"/>
          <ac:spMkLst>
            <pc:docMk/>
            <pc:sldMk cId="1834377664" sldId="267"/>
            <ac:spMk id="5128" creationId="{F13C74B1-5B17-4795-BED0-7140497B445A}"/>
          </ac:spMkLst>
        </pc:spChg>
        <pc:spChg chg="add del">
          <ac:chgData name="Monica M Merrill" userId="cc93f807-41ab-49e2-b58f-f081647c9153" providerId="ADAL" clId="{1CCBF35F-70EB-A14A-8DBB-FB35B27E11B5}" dt="2021-10-05T14:36:08.414" v="1630" actId="26606"/>
          <ac:spMkLst>
            <pc:docMk/>
            <pc:sldMk cId="1834377664" sldId="267"/>
            <ac:spMk id="5129" creationId="{D4974D33-8DC5-464E-8C6D-BE58F0669C17}"/>
          </ac:spMkLst>
        </pc:spChg>
        <pc:spChg chg="add">
          <ac:chgData name="Monica M Merrill" userId="cc93f807-41ab-49e2-b58f-f081647c9153" providerId="ADAL" clId="{1CCBF35F-70EB-A14A-8DBB-FB35B27E11B5}" dt="2021-10-05T14:36:08.421" v="1631" actId="26606"/>
          <ac:spMkLst>
            <pc:docMk/>
            <pc:sldMk cId="1834377664" sldId="267"/>
            <ac:spMk id="5131" creationId="{3AFE8227-C443-417B-BA91-520EB1EF4559}"/>
          </ac:spMkLst>
        </pc:spChg>
        <pc:spChg chg="add">
          <ac:chgData name="Monica M Merrill" userId="cc93f807-41ab-49e2-b58f-f081647c9153" providerId="ADAL" clId="{1CCBF35F-70EB-A14A-8DBB-FB35B27E11B5}" dt="2021-10-05T14:36:08.421" v="1631" actId="26606"/>
          <ac:spMkLst>
            <pc:docMk/>
            <pc:sldMk cId="1834377664" sldId="267"/>
            <ac:spMk id="5132" creationId="{907741FC-B544-4A6E-B831-6789D042333D}"/>
          </ac:spMkLst>
        </pc:spChg>
        <pc:spChg chg="add">
          <ac:chgData name="Monica M Merrill" userId="cc93f807-41ab-49e2-b58f-f081647c9153" providerId="ADAL" clId="{1CCBF35F-70EB-A14A-8DBB-FB35B27E11B5}" dt="2021-10-05T14:36:08.421" v="1631" actId="26606"/>
          <ac:spMkLst>
            <pc:docMk/>
            <pc:sldMk cId="1834377664" sldId="267"/>
            <ac:spMk id="5133" creationId="{3F0BE7ED-7814-4273-B18A-F26CC0380380}"/>
          </ac:spMkLst>
        </pc:spChg>
        <pc:picChg chg="add mod ord">
          <ac:chgData name="Monica M Merrill" userId="cc93f807-41ab-49e2-b58f-f081647c9153" providerId="ADAL" clId="{1CCBF35F-70EB-A14A-8DBB-FB35B27E11B5}" dt="2021-10-05T14:36:08.414" v="1630" actId="26606"/>
          <ac:picMkLst>
            <pc:docMk/>
            <pc:sldMk cId="1834377664" sldId="267"/>
            <ac:picMk id="5122" creationId="{8928D0B1-BF87-744E-A53F-9531AAE8643E}"/>
          </ac:picMkLst>
        </pc:picChg>
      </pc:sldChg>
      <pc:sldChg chg="addSp delSp modSp new mod ord setBg">
        <pc:chgData name="Monica M Merrill" userId="cc93f807-41ab-49e2-b58f-f081647c9153" providerId="ADAL" clId="{1CCBF35F-70EB-A14A-8DBB-FB35B27E11B5}" dt="2021-10-06T14:43:53.567" v="2966" actId="20577"/>
        <pc:sldMkLst>
          <pc:docMk/>
          <pc:sldMk cId="1529427659" sldId="268"/>
        </pc:sldMkLst>
        <pc:spChg chg="mod">
          <ac:chgData name="Monica M Merrill" userId="cc93f807-41ab-49e2-b58f-f081647c9153" providerId="ADAL" clId="{1CCBF35F-70EB-A14A-8DBB-FB35B27E11B5}" dt="2021-10-06T14:43:53.567" v="2966" actId="20577"/>
          <ac:spMkLst>
            <pc:docMk/>
            <pc:sldMk cId="1529427659" sldId="268"/>
            <ac:spMk id="2" creationId="{C4CD1F8B-A5DD-C04D-BBCD-E508DAA435B8}"/>
          </ac:spMkLst>
        </pc:spChg>
        <pc:spChg chg="del">
          <ac:chgData name="Monica M Merrill" userId="cc93f807-41ab-49e2-b58f-f081647c9153" providerId="ADAL" clId="{1CCBF35F-70EB-A14A-8DBB-FB35B27E11B5}" dt="2021-10-05T17:32:25.721" v="1892"/>
          <ac:spMkLst>
            <pc:docMk/>
            <pc:sldMk cId="1529427659" sldId="268"/>
            <ac:spMk id="3" creationId="{7396FECE-5CAA-E24D-B281-4F0A851D2874}"/>
          </ac:spMkLst>
        </pc:spChg>
        <pc:spChg chg="add mod">
          <ac:chgData name="Monica M Merrill" userId="cc93f807-41ab-49e2-b58f-f081647c9153" providerId="ADAL" clId="{1CCBF35F-70EB-A14A-8DBB-FB35B27E11B5}" dt="2021-10-05T17:36:09.610" v="1975" actId="26606"/>
          <ac:spMkLst>
            <pc:docMk/>
            <pc:sldMk cId="1529427659" sldId="268"/>
            <ac:spMk id="5" creationId="{F9D48EE9-5633-4C46-9493-3F9F6AF35070}"/>
          </ac:spMkLst>
        </pc:spChg>
        <pc:spChg chg="add del">
          <ac:chgData name="Monica M Merrill" userId="cc93f807-41ab-49e2-b58f-f081647c9153" providerId="ADAL" clId="{1CCBF35F-70EB-A14A-8DBB-FB35B27E11B5}" dt="2021-10-05T17:36:09.610" v="1975" actId="26606"/>
          <ac:spMkLst>
            <pc:docMk/>
            <pc:sldMk cId="1529427659" sldId="268"/>
            <ac:spMk id="9" creationId="{A8384FB5-9ADC-4DDC-881B-597D56F5B15D}"/>
          </ac:spMkLst>
        </pc:spChg>
        <pc:spChg chg="add del">
          <ac:chgData name="Monica M Merrill" userId="cc93f807-41ab-49e2-b58f-f081647c9153" providerId="ADAL" clId="{1CCBF35F-70EB-A14A-8DBB-FB35B27E11B5}" dt="2021-10-05T17:36:09.610" v="1975" actId="26606"/>
          <ac:spMkLst>
            <pc:docMk/>
            <pc:sldMk cId="1529427659" sldId="268"/>
            <ac:spMk id="11" creationId="{91E5A9A7-95C6-4F4F-B00E-C82E07FE62EF}"/>
          </ac:spMkLst>
        </pc:spChg>
        <pc:spChg chg="add del">
          <ac:chgData name="Monica M Merrill" userId="cc93f807-41ab-49e2-b58f-f081647c9153" providerId="ADAL" clId="{1CCBF35F-70EB-A14A-8DBB-FB35B27E11B5}" dt="2021-10-05T17:36:09.610" v="1975" actId="26606"/>
          <ac:spMkLst>
            <pc:docMk/>
            <pc:sldMk cId="1529427659" sldId="268"/>
            <ac:spMk id="13" creationId="{D07DD2DE-F619-49DD-B5E7-03A290FF4ED1}"/>
          </ac:spMkLst>
        </pc:spChg>
        <pc:spChg chg="add del">
          <ac:chgData name="Monica M Merrill" userId="cc93f807-41ab-49e2-b58f-f081647c9153" providerId="ADAL" clId="{1CCBF35F-70EB-A14A-8DBB-FB35B27E11B5}" dt="2021-10-05T17:36:09.610" v="1975" actId="26606"/>
          <ac:spMkLst>
            <pc:docMk/>
            <pc:sldMk cId="1529427659" sldId="268"/>
            <ac:spMk id="15" creationId="{85149191-5F60-4A28-AAFF-039F96B0F3EC}"/>
          </ac:spMkLst>
        </pc:spChg>
        <pc:spChg chg="add del">
          <ac:chgData name="Monica M Merrill" userId="cc93f807-41ab-49e2-b58f-f081647c9153" providerId="ADAL" clId="{1CCBF35F-70EB-A14A-8DBB-FB35B27E11B5}" dt="2021-10-05T17:36:09.610" v="1975" actId="26606"/>
          <ac:spMkLst>
            <pc:docMk/>
            <pc:sldMk cId="1529427659" sldId="268"/>
            <ac:spMk id="17" creationId="{F8260ED5-17F7-4158-B241-D51DD4CF1B7E}"/>
          </ac:spMkLst>
        </pc:spChg>
        <pc:spChg chg="add">
          <ac:chgData name="Monica M Merrill" userId="cc93f807-41ab-49e2-b58f-f081647c9153" providerId="ADAL" clId="{1CCBF35F-70EB-A14A-8DBB-FB35B27E11B5}" dt="2021-10-05T17:36:09.610" v="1975" actId="26606"/>
          <ac:spMkLst>
            <pc:docMk/>
            <pc:sldMk cId="1529427659" sldId="268"/>
            <ac:spMk id="22" creationId="{5E39A796-BE83-48B1-B33F-35C4A32AAB57}"/>
          </ac:spMkLst>
        </pc:spChg>
        <pc:spChg chg="add">
          <ac:chgData name="Monica M Merrill" userId="cc93f807-41ab-49e2-b58f-f081647c9153" providerId="ADAL" clId="{1CCBF35F-70EB-A14A-8DBB-FB35B27E11B5}" dt="2021-10-05T17:36:09.610" v="1975" actId="26606"/>
          <ac:spMkLst>
            <pc:docMk/>
            <pc:sldMk cId="1529427659" sldId="268"/>
            <ac:spMk id="24" creationId="{72F84B47-E267-4194-8194-831DB7B5547F}"/>
          </ac:spMkLst>
        </pc:spChg>
        <pc:picChg chg="add mod ord">
          <ac:chgData name="Monica M Merrill" userId="cc93f807-41ab-49e2-b58f-f081647c9153" providerId="ADAL" clId="{1CCBF35F-70EB-A14A-8DBB-FB35B27E11B5}" dt="2021-10-05T17:36:09.610" v="1975" actId="26606"/>
          <ac:picMkLst>
            <pc:docMk/>
            <pc:sldMk cId="1529427659" sldId="268"/>
            <ac:picMk id="4" creationId="{F3F9BC80-86F0-684F-B966-D8E1A2555750}"/>
          </ac:picMkLst>
        </pc:picChg>
      </pc:sldChg>
      <pc:sldChg chg="addSp delSp modSp new mod setBg modAnim">
        <pc:chgData name="Monica M Merrill" userId="cc93f807-41ab-49e2-b58f-f081647c9153" providerId="ADAL" clId="{1CCBF35F-70EB-A14A-8DBB-FB35B27E11B5}" dt="2021-10-07T14:47:35.883" v="4606"/>
        <pc:sldMkLst>
          <pc:docMk/>
          <pc:sldMk cId="210917900" sldId="269"/>
        </pc:sldMkLst>
        <pc:spChg chg="mod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2" creationId="{AF850CFE-1DA5-2042-B36B-CEFD5BC4667A}"/>
          </ac:spMkLst>
        </pc:spChg>
        <pc:spChg chg="mod ord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3" creationId="{21E16265-BEEB-B342-8A65-F8626938D852}"/>
          </ac:spMkLst>
        </pc:spChg>
        <pc:spChg chg="add del">
          <ac:chgData name="Monica M Merrill" userId="cc93f807-41ab-49e2-b58f-f081647c9153" providerId="ADAL" clId="{1CCBF35F-70EB-A14A-8DBB-FB35B27E11B5}" dt="2021-10-05T18:31:46.456" v="2801" actId="26606"/>
          <ac:spMkLst>
            <pc:docMk/>
            <pc:sldMk cId="210917900" sldId="269"/>
            <ac:spMk id="73" creationId="{4038CB10-1F5C-4D54-9DF7-12586DE5B007}"/>
          </ac:spMkLst>
        </pc:spChg>
        <pc:spChg chg="add del">
          <ac:chgData name="Monica M Merrill" userId="cc93f807-41ab-49e2-b58f-f081647c9153" providerId="ADAL" clId="{1CCBF35F-70EB-A14A-8DBB-FB35B27E11B5}" dt="2021-10-05T18:31:46.456" v="2801" actId="26606"/>
          <ac:spMkLst>
            <pc:docMk/>
            <pc:sldMk cId="210917900" sldId="269"/>
            <ac:spMk id="75" creationId="{33B81349-3A7E-4A66-9ED9-66E6F8E29C4A}"/>
          </ac:spMkLst>
        </pc:spChg>
        <pc:spChg chg="add del">
          <ac:chgData name="Monica M Merrill" userId="cc93f807-41ab-49e2-b58f-f081647c9153" providerId="ADAL" clId="{1CCBF35F-70EB-A14A-8DBB-FB35B27E11B5}" dt="2021-10-05T18:31:46.456" v="2801" actId="26606"/>
          <ac:spMkLst>
            <pc:docMk/>
            <pc:sldMk cId="210917900" sldId="269"/>
            <ac:spMk id="77" creationId="{4A37A7FF-19A5-40D8-8D0C-E780CBD33087}"/>
          </ac:spMkLst>
        </pc:spChg>
        <pc:spChg chg="add del">
          <ac:chgData name="Monica M Merrill" userId="cc93f807-41ab-49e2-b58f-f081647c9153" providerId="ADAL" clId="{1CCBF35F-70EB-A14A-8DBB-FB35B27E11B5}" dt="2021-10-05T18:31:46.456" v="2801" actId="26606"/>
          <ac:spMkLst>
            <pc:docMk/>
            <pc:sldMk cId="210917900" sldId="269"/>
            <ac:spMk id="79" creationId="{73ED6512-6858-4552-B699-9A97FE9A4EA2}"/>
          </ac:spMkLst>
        </pc:spChg>
        <pc:spChg chg="add del">
          <ac:chgData name="Monica M Merrill" userId="cc93f807-41ab-49e2-b58f-f081647c9153" providerId="ADAL" clId="{1CCBF35F-70EB-A14A-8DBB-FB35B27E11B5}" dt="2021-10-05T18:32:20.040" v="2810" actId="26606"/>
          <ac:spMkLst>
            <pc:docMk/>
            <pc:sldMk cId="210917900" sldId="269"/>
            <ac:spMk id="81" creationId="{0DB06EAB-7D8C-403A-86C5-B5FD79A13650}"/>
          </ac:spMkLst>
        </pc:spChg>
        <pc:spChg chg="add del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85" creationId="{B712E947-0734-45F9-9C4F-41114EC3A33E}"/>
          </ac:spMkLst>
        </pc:spChg>
        <pc:spChg chg="add del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87" creationId="{4C6B5652-C661-4C58-B937-F0F490F7FCB2}"/>
          </ac:spMkLst>
        </pc:spChg>
        <pc:spChg chg="add del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89" creationId="{0B936867-6407-43FB-9DE6-1B0879D0CB31}"/>
          </ac:spMkLst>
        </pc:spChg>
        <pc:spChg chg="add del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91" creationId="{ACD0B258-678B-4A8C-894F-848AF24A1922}"/>
          </ac:spMkLst>
        </pc:spChg>
        <pc:spChg chg="add del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93" creationId="{C8D58395-74AF-401A-AF2F-76B6FCF71DFE}"/>
          </ac:spMkLst>
        </pc:spChg>
        <pc:spChg chg="add del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95" creationId="{2F003F3F-F118-41D2-AA3F-74DB0D1970BB}"/>
          </ac:spMkLst>
        </pc:spChg>
        <pc:spChg chg="add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137" creationId="{6EFFF4A2-EB01-4738-9824-8D9A72A51BB9}"/>
          </ac:spMkLst>
        </pc:spChg>
        <pc:spChg chg="add">
          <ac:chgData name="Monica M Merrill" userId="cc93f807-41ab-49e2-b58f-f081647c9153" providerId="ADAL" clId="{1CCBF35F-70EB-A14A-8DBB-FB35B27E11B5}" dt="2021-10-05T18:32:52.542" v="2817" actId="26606"/>
          <ac:spMkLst>
            <pc:docMk/>
            <pc:sldMk cId="210917900" sldId="269"/>
            <ac:spMk id="139" creationId="{23D97D8B-CFC5-431A-AA32-93C4522A6EE6}"/>
          </ac:spMkLst>
        </pc:spChg>
        <pc:spChg chg="add del">
          <ac:chgData name="Monica M Merrill" userId="cc93f807-41ab-49e2-b58f-f081647c9153" providerId="ADAL" clId="{1CCBF35F-70EB-A14A-8DBB-FB35B27E11B5}" dt="2021-10-05T18:32:20.022" v="2809" actId="26606"/>
          <ac:spMkLst>
            <pc:docMk/>
            <pc:sldMk cId="210917900" sldId="269"/>
            <ac:spMk id="142" creationId="{4038CB10-1F5C-4D54-9DF7-12586DE5B007}"/>
          </ac:spMkLst>
        </pc:spChg>
        <pc:spChg chg="add del">
          <ac:chgData name="Monica M Merrill" userId="cc93f807-41ab-49e2-b58f-f081647c9153" providerId="ADAL" clId="{1CCBF35F-70EB-A14A-8DBB-FB35B27E11B5}" dt="2021-10-05T18:32:20.022" v="2809" actId="26606"/>
          <ac:spMkLst>
            <pc:docMk/>
            <pc:sldMk cId="210917900" sldId="269"/>
            <ac:spMk id="144" creationId="{73ED6512-6858-4552-B699-9A97FE9A4EA2}"/>
          </ac:spMkLst>
        </pc:spChg>
        <pc:spChg chg="add del">
          <ac:chgData name="Monica M Merrill" userId="cc93f807-41ab-49e2-b58f-f081647c9153" providerId="ADAL" clId="{1CCBF35F-70EB-A14A-8DBB-FB35B27E11B5}" dt="2021-10-05T18:32:36.049" v="2815" actId="26606"/>
          <ac:spMkLst>
            <pc:docMk/>
            <pc:sldMk cId="210917900" sldId="269"/>
            <ac:spMk id="146" creationId="{0B936867-6407-43FB-9DE6-1B0879D0CB31}"/>
          </ac:spMkLst>
        </pc:spChg>
        <pc:spChg chg="add del">
          <ac:chgData name="Monica M Merrill" userId="cc93f807-41ab-49e2-b58f-f081647c9153" providerId="ADAL" clId="{1CCBF35F-70EB-A14A-8DBB-FB35B27E11B5}" dt="2021-10-05T18:32:36.049" v="2815" actId="26606"/>
          <ac:spMkLst>
            <pc:docMk/>
            <pc:sldMk cId="210917900" sldId="269"/>
            <ac:spMk id="148" creationId="{ACD0B258-678B-4A8C-894F-848AF24A1922}"/>
          </ac:spMkLst>
        </pc:spChg>
        <pc:spChg chg="add del">
          <ac:chgData name="Monica M Merrill" userId="cc93f807-41ab-49e2-b58f-f081647c9153" providerId="ADAL" clId="{1CCBF35F-70EB-A14A-8DBB-FB35B27E11B5}" dt="2021-10-05T18:32:36.049" v="2815" actId="26606"/>
          <ac:spMkLst>
            <pc:docMk/>
            <pc:sldMk cId="210917900" sldId="269"/>
            <ac:spMk id="150" creationId="{C8D58395-74AF-401A-AF2F-76B6FCF71DFE}"/>
          </ac:spMkLst>
        </pc:spChg>
        <pc:spChg chg="add del">
          <ac:chgData name="Monica M Merrill" userId="cc93f807-41ab-49e2-b58f-f081647c9153" providerId="ADAL" clId="{1CCBF35F-70EB-A14A-8DBB-FB35B27E11B5}" dt="2021-10-05T18:32:36.049" v="2815" actId="26606"/>
          <ac:spMkLst>
            <pc:docMk/>
            <pc:sldMk cId="210917900" sldId="269"/>
            <ac:spMk id="152" creationId="{2F003F3F-F118-41D2-AA3F-74DB0D1970BB}"/>
          </ac:spMkLst>
        </pc:spChg>
        <pc:spChg chg="add del">
          <ac:chgData name="Monica M Merrill" userId="cc93f807-41ab-49e2-b58f-f081647c9153" providerId="ADAL" clId="{1CCBF35F-70EB-A14A-8DBB-FB35B27E11B5}" dt="2021-10-05T18:32:20.040" v="2810" actId="26606"/>
          <ac:spMkLst>
            <pc:docMk/>
            <pc:sldMk cId="210917900" sldId="269"/>
            <ac:spMk id="8198" creationId="{C4E4288A-DFC8-40A2-90E5-70E851A933AD}"/>
          </ac:spMkLst>
        </pc:spChg>
        <pc:spChg chg="add del">
          <ac:chgData name="Monica M Merrill" userId="cc93f807-41ab-49e2-b58f-f081647c9153" providerId="ADAL" clId="{1CCBF35F-70EB-A14A-8DBB-FB35B27E11B5}" dt="2021-10-05T18:32:20.040" v="2810" actId="26606"/>
          <ac:spMkLst>
            <pc:docMk/>
            <pc:sldMk cId="210917900" sldId="269"/>
            <ac:spMk id="8201" creationId="{BD2BFF02-DF78-4F07-B176-52514E13127D}"/>
          </ac:spMkLst>
        </pc:spChg>
        <pc:spChg chg="add del">
          <ac:chgData name="Monica M Merrill" userId="cc93f807-41ab-49e2-b58f-f081647c9153" providerId="ADAL" clId="{1CCBF35F-70EB-A14A-8DBB-FB35B27E11B5}" dt="2021-10-05T18:32:36.049" v="2815" actId="26606"/>
          <ac:spMkLst>
            <pc:docMk/>
            <pc:sldMk cId="210917900" sldId="269"/>
            <ac:spMk id="8203" creationId="{B712E947-0734-45F9-9C4F-41114EC3A33E}"/>
          </ac:spMkLst>
        </pc:spChg>
        <pc:spChg chg="add del">
          <ac:chgData name="Monica M Merrill" userId="cc93f807-41ab-49e2-b58f-f081647c9153" providerId="ADAL" clId="{1CCBF35F-70EB-A14A-8DBB-FB35B27E11B5}" dt="2021-10-05T18:32:36.049" v="2815" actId="26606"/>
          <ac:spMkLst>
            <pc:docMk/>
            <pc:sldMk cId="210917900" sldId="269"/>
            <ac:spMk id="8204" creationId="{4C6B5652-C661-4C58-B937-F0F490F7FCB2}"/>
          </ac:spMkLst>
        </pc:spChg>
        <pc:grpChg chg="add">
          <ac:chgData name="Monica M Merrill" userId="cc93f807-41ab-49e2-b58f-f081647c9153" providerId="ADAL" clId="{1CCBF35F-70EB-A14A-8DBB-FB35B27E11B5}" dt="2021-10-05T18:32:52.542" v="2817" actId="26606"/>
          <ac:grpSpMkLst>
            <pc:docMk/>
            <pc:sldMk cId="210917900" sldId="269"/>
            <ac:grpSpMk id="141" creationId="{F91EAA54-AC0A-4AEF-ACE5-B1DD3DC8173B}"/>
          </ac:grpSpMkLst>
        </pc:grpChg>
        <pc:grpChg chg="add del">
          <ac:chgData name="Monica M Merrill" userId="cc93f807-41ab-49e2-b58f-f081647c9153" providerId="ADAL" clId="{1CCBF35F-70EB-A14A-8DBB-FB35B27E11B5}" dt="2021-10-05T18:32:20.040" v="2810" actId="26606"/>
          <ac:grpSpMkLst>
            <pc:docMk/>
            <pc:sldMk cId="210917900" sldId="269"/>
            <ac:grpSpMk id="8199" creationId="{B63C2D82-D4FA-4A37-BB01-1E7B21E4FF20}"/>
          </ac:grpSpMkLst>
        </pc:grpChg>
        <pc:picChg chg="add mod ord">
          <ac:chgData name="Monica M Merrill" userId="cc93f807-41ab-49e2-b58f-f081647c9153" providerId="ADAL" clId="{1CCBF35F-70EB-A14A-8DBB-FB35B27E11B5}" dt="2021-10-05T18:32:52.542" v="2817" actId="26606"/>
          <ac:picMkLst>
            <pc:docMk/>
            <pc:sldMk cId="210917900" sldId="269"/>
            <ac:picMk id="16" creationId="{02135CFF-31E8-9B47-8867-3BBCF4914DD8}"/>
          </ac:picMkLst>
        </pc:picChg>
        <pc:picChg chg="add del mod">
          <ac:chgData name="Monica M Merrill" userId="cc93f807-41ab-49e2-b58f-f081647c9153" providerId="ADAL" clId="{1CCBF35F-70EB-A14A-8DBB-FB35B27E11B5}" dt="2021-10-05T18:32:01.298" v="2806"/>
          <ac:picMkLst>
            <pc:docMk/>
            <pc:sldMk cId="210917900" sldId="269"/>
            <ac:picMk id="17" creationId="{952C8449-0920-0642-9CB2-656B2A45C908}"/>
          </ac:picMkLst>
        </pc:picChg>
        <pc:picChg chg="add del mod ord">
          <ac:chgData name="Monica M Merrill" userId="cc93f807-41ab-49e2-b58f-f081647c9153" providerId="ADAL" clId="{1CCBF35F-70EB-A14A-8DBB-FB35B27E11B5}" dt="2021-10-05T18:31:51.556" v="2803" actId="21"/>
          <ac:picMkLst>
            <pc:docMk/>
            <pc:sldMk cId="210917900" sldId="269"/>
            <ac:picMk id="8194" creationId="{20D50C79-C168-FC41-97E8-5766EA6D6D01}"/>
          </ac:picMkLst>
        </pc:picChg>
        <pc:picChg chg="add mod ord">
          <ac:chgData name="Monica M Merrill" userId="cc93f807-41ab-49e2-b58f-f081647c9153" providerId="ADAL" clId="{1CCBF35F-70EB-A14A-8DBB-FB35B27E11B5}" dt="2021-10-05T18:32:52.542" v="2817" actId="26606"/>
          <ac:picMkLst>
            <pc:docMk/>
            <pc:sldMk cId="210917900" sldId="269"/>
            <ac:picMk id="8196" creationId="{CD53191C-C530-F84F-B894-B85DF09305C2}"/>
          </ac:picMkLst>
        </pc:picChg>
      </pc:sldChg>
      <pc:sldChg chg="addSp delSp modSp new mod ord setBg">
        <pc:chgData name="Monica M Merrill" userId="cc93f807-41ab-49e2-b58f-f081647c9153" providerId="ADAL" clId="{1CCBF35F-70EB-A14A-8DBB-FB35B27E11B5}" dt="2021-10-05T18:21:34.693" v="2640" actId="20578"/>
        <pc:sldMkLst>
          <pc:docMk/>
          <pc:sldMk cId="3561285608" sldId="270"/>
        </pc:sldMkLst>
        <pc:spChg chg="mod">
          <ac:chgData name="Monica M Merrill" userId="cc93f807-41ab-49e2-b58f-f081647c9153" providerId="ADAL" clId="{1CCBF35F-70EB-A14A-8DBB-FB35B27E11B5}" dt="2021-10-05T18:12:20.504" v="2638" actId="26606"/>
          <ac:spMkLst>
            <pc:docMk/>
            <pc:sldMk cId="3561285608" sldId="270"/>
            <ac:spMk id="2" creationId="{61489CF8-CD85-9545-9F33-A97F0313A0F0}"/>
          </ac:spMkLst>
        </pc:spChg>
        <pc:spChg chg="mod ord">
          <ac:chgData name="Monica M Merrill" userId="cc93f807-41ab-49e2-b58f-f081647c9153" providerId="ADAL" clId="{1CCBF35F-70EB-A14A-8DBB-FB35B27E11B5}" dt="2021-10-05T18:12:20.504" v="2638" actId="26606"/>
          <ac:spMkLst>
            <pc:docMk/>
            <pc:sldMk cId="3561285608" sldId="270"/>
            <ac:spMk id="3" creationId="{20292F8A-6A30-BF4F-9926-5FFD9F4C4242}"/>
          </ac:spMkLst>
        </pc:spChg>
        <pc:spChg chg="add del">
          <ac:chgData name="Monica M Merrill" userId="cc93f807-41ab-49e2-b58f-f081647c9153" providerId="ADAL" clId="{1CCBF35F-70EB-A14A-8DBB-FB35B27E11B5}" dt="2021-10-05T18:12:20.504" v="2638" actId="26606"/>
          <ac:spMkLst>
            <pc:docMk/>
            <pc:sldMk cId="3561285608" sldId="270"/>
            <ac:spMk id="71" creationId="{4038CB10-1F5C-4D54-9DF7-12586DE5B007}"/>
          </ac:spMkLst>
        </pc:spChg>
        <pc:spChg chg="add del">
          <ac:chgData name="Monica M Merrill" userId="cc93f807-41ab-49e2-b58f-f081647c9153" providerId="ADAL" clId="{1CCBF35F-70EB-A14A-8DBB-FB35B27E11B5}" dt="2021-10-05T18:12:20.504" v="2638" actId="26606"/>
          <ac:spMkLst>
            <pc:docMk/>
            <pc:sldMk cId="3561285608" sldId="270"/>
            <ac:spMk id="73" creationId="{36D30126-6314-4A93-B27E-5C66CF781924}"/>
          </ac:spMkLst>
        </pc:spChg>
        <pc:spChg chg="add del">
          <ac:chgData name="Monica M Merrill" userId="cc93f807-41ab-49e2-b58f-f081647c9153" providerId="ADAL" clId="{1CCBF35F-70EB-A14A-8DBB-FB35B27E11B5}" dt="2021-10-05T18:12:20.504" v="2638" actId="26606"/>
          <ac:spMkLst>
            <pc:docMk/>
            <pc:sldMk cId="3561285608" sldId="270"/>
            <ac:spMk id="75" creationId="{73ED6512-6858-4552-B699-9A97FE9A4EA2}"/>
          </ac:spMkLst>
        </pc:spChg>
        <pc:spChg chg="add">
          <ac:chgData name="Monica M Merrill" userId="cc93f807-41ab-49e2-b58f-f081647c9153" providerId="ADAL" clId="{1CCBF35F-70EB-A14A-8DBB-FB35B27E11B5}" dt="2021-10-05T18:12:20.504" v="2638" actId="26606"/>
          <ac:spMkLst>
            <pc:docMk/>
            <pc:sldMk cId="3561285608" sldId="270"/>
            <ac:spMk id="78" creationId="{FF9B822F-893E-44C8-963C-64F50ACECBB2}"/>
          </ac:spMkLst>
        </pc:spChg>
        <pc:spChg chg="add">
          <ac:chgData name="Monica M Merrill" userId="cc93f807-41ab-49e2-b58f-f081647c9153" providerId="ADAL" clId="{1CCBF35F-70EB-A14A-8DBB-FB35B27E11B5}" dt="2021-10-05T18:12:20.504" v="2638" actId="26606"/>
          <ac:spMkLst>
            <pc:docMk/>
            <pc:sldMk cId="3561285608" sldId="270"/>
            <ac:spMk id="80" creationId="{EBF87945-A001-489F-9D9B-7D9435F0B9CA}"/>
          </ac:spMkLst>
        </pc:spChg>
        <pc:picChg chg="add del mod">
          <ac:chgData name="Monica M Merrill" userId="cc93f807-41ab-49e2-b58f-f081647c9153" providerId="ADAL" clId="{1CCBF35F-70EB-A14A-8DBB-FB35B27E11B5}" dt="2021-10-05T18:12:16.724" v="2636" actId="478"/>
          <ac:picMkLst>
            <pc:docMk/>
            <pc:sldMk cId="3561285608" sldId="270"/>
            <ac:picMk id="7170" creationId="{0BDA5A47-DBB8-BD49-8C2C-A359F7059AE7}"/>
          </ac:picMkLst>
        </pc:picChg>
        <pc:picChg chg="add del">
          <ac:chgData name="Monica M Merrill" userId="cc93f807-41ab-49e2-b58f-f081647c9153" providerId="ADAL" clId="{1CCBF35F-70EB-A14A-8DBB-FB35B27E11B5}" dt="2021-10-05T18:12:16.724" v="2636" actId="478"/>
          <ac:picMkLst>
            <pc:docMk/>
            <pc:sldMk cId="3561285608" sldId="270"/>
            <ac:picMk id="7172" creationId="{92908D24-FAFA-0B40-A571-3D3C8F27390B}"/>
          </ac:picMkLst>
        </pc:picChg>
        <pc:picChg chg="add mod">
          <ac:chgData name="Monica M Merrill" userId="cc93f807-41ab-49e2-b58f-f081647c9153" providerId="ADAL" clId="{1CCBF35F-70EB-A14A-8DBB-FB35B27E11B5}" dt="2021-10-05T18:12:20.504" v="2638" actId="26606"/>
          <ac:picMkLst>
            <pc:docMk/>
            <pc:sldMk cId="3561285608" sldId="270"/>
            <ac:picMk id="7174" creationId="{CD76ED0E-09BA-D041-8B9B-32FA21F9E674}"/>
          </ac:picMkLst>
        </pc:picChg>
      </pc:sldChg>
      <pc:sldChg chg="addSp modSp new mod setBg">
        <pc:chgData name="Monica M Merrill" userId="cc93f807-41ab-49e2-b58f-f081647c9153" providerId="ADAL" clId="{1CCBF35F-70EB-A14A-8DBB-FB35B27E11B5}" dt="2021-10-07T15:00:27.721" v="4607" actId="26606"/>
        <pc:sldMkLst>
          <pc:docMk/>
          <pc:sldMk cId="1779048494" sldId="271"/>
        </pc:sldMkLst>
        <pc:spChg chg="mod">
          <ac:chgData name="Monica M Merrill" userId="cc93f807-41ab-49e2-b58f-f081647c9153" providerId="ADAL" clId="{1CCBF35F-70EB-A14A-8DBB-FB35B27E11B5}" dt="2021-10-07T15:00:27.721" v="4607" actId="26606"/>
          <ac:spMkLst>
            <pc:docMk/>
            <pc:sldMk cId="1779048494" sldId="271"/>
            <ac:spMk id="2" creationId="{B73B9DA4-FF84-EE45-9113-23A88841BACE}"/>
          </ac:spMkLst>
        </pc:spChg>
        <pc:spChg chg="mod">
          <ac:chgData name="Monica M Merrill" userId="cc93f807-41ab-49e2-b58f-f081647c9153" providerId="ADAL" clId="{1CCBF35F-70EB-A14A-8DBB-FB35B27E11B5}" dt="2021-10-07T15:00:27.721" v="4607" actId="26606"/>
          <ac:spMkLst>
            <pc:docMk/>
            <pc:sldMk cId="1779048494" sldId="271"/>
            <ac:spMk id="3" creationId="{49377CAA-0892-5247-99D1-8DC820C657BB}"/>
          </ac:spMkLst>
        </pc:spChg>
        <pc:spChg chg="add">
          <ac:chgData name="Monica M Merrill" userId="cc93f807-41ab-49e2-b58f-f081647c9153" providerId="ADAL" clId="{1CCBF35F-70EB-A14A-8DBB-FB35B27E11B5}" dt="2021-10-07T15:00:27.721" v="4607" actId="26606"/>
          <ac:spMkLst>
            <pc:docMk/>
            <pc:sldMk cId="1779048494" sldId="271"/>
            <ac:spMk id="8" creationId="{827B839B-9ADE-406B-8590-F1CAEDED45A1}"/>
          </ac:spMkLst>
        </pc:spChg>
        <pc:spChg chg="add">
          <ac:chgData name="Monica M Merrill" userId="cc93f807-41ab-49e2-b58f-f081647c9153" providerId="ADAL" clId="{1CCBF35F-70EB-A14A-8DBB-FB35B27E11B5}" dt="2021-10-07T15:00:27.721" v="4607" actId="26606"/>
          <ac:spMkLst>
            <pc:docMk/>
            <pc:sldMk cId="1779048494" sldId="271"/>
            <ac:spMk id="10" creationId="{CFE45BF0-46DB-408C-B5F7-7B11716805D4}"/>
          </ac:spMkLst>
        </pc:spChg>
        <pc:spChg chg="add">
          <ac:chgData name="Monica M Merrill" userId="cc93f807-41ab-49e2-b58f-f081647c9153" providerId="ADAL" clId="{1CCBF35F-70EB-A14A-8DBB-FB35B27E11B5}" dt="2021-10-07T15:00:27.721" v="4607" actId="26606"/>
          <ac:spMkLst>
            <pc:docMk/>
            <pc:sldMk cId="1779048494" sldId="271"/>
            <ac:spMk id="12" creationId="{2AEBC8F2-97B1-41B4-93F1-2D289E197FBA}"/>
          </ac:spMkLst>
        </pc:spChg>
        <pc:spChg chg="add">
          <ac:chgData name="Monica M Merrill" userId="cc93f807-41ab-49e2-b58f-f081647c9153" providerId="ADAL" clId="{1CCBF35F-70EB-A14A-8DBB-FB35B27E11B5}" dt="2021-10-07T15:00:27.721" v="4607" actId="26606"/>
          <ac:spMkLst>
            <pc:docMk/>
            <pc:sldMk cId="1779048494" sldId="271"/>
            <ac:spMk id="14" creationId="{472E3A19-F5D5-48FC-BB9C-48C2F68F598B}"/>
          </ac:spMkLst>
        </pc:spChg>
        <pc:spChg chg="add">
          <ac:chgData name="Monica M Merrill" userId="cc93f807-41ab-49e2-b58f-f081647c9153" providerId="ADAL" clId="{1CCBF35F-70EB-A14A-8DBB-FB35B27E11B5}" dt="2021-10-07T15:00:27.721" v="4607" actId="26606"/>
          <ac:spMkLst>
            <pc:docMk/>
            <pc:sldMk cId="1779048494" sldId="271"/>
            <ac:spMk id="16" creationId="{7A62E32F-BB65-43A8-8EB5-92346890E549}"/>
          </ac:spMkLst>
        </pc:spChg>
        <pc:spChg chg="add">
          <ac:chgData name="Monica M Merrill" userId="cc93f807-41ab-49e2-b58f-f081647c9153" providerId="ADAL" clId="{1CCBF35F-70EB-A14A-8DBB-FB35B27E11B5}" dt="2021-10-07T15:00:27.721" v="4607" actId="26606"/>
          <ac:spMkLst>
            <pc:docMk/>
            <pc:sldMk cId="1779048494" sldId="271"/>
            <ac:spMk id="18" creationId="{14E91B64-9FCC-451E-AFB4-A827D6329367}"/>
          </ac:spMkLst>
        </pc:spChg>
      </pc:sldChg>
      <pc:sldChg chg="addSp delSp modSp new mod ord setBg modAnim">
        <pc:chgData name="Monica M Merrill" userId="cc93f807-41ab-49e2-b58f-f081647c9153" providerId="ADAL" clId="{1CCBF35F-70EB-A14A-8DBB-FB35B27E11B5}" dt="2021-10-06T14:44:23.793" v="2967" actId="1076"/>
        <pc:sldMkLst>
          <pc:docMk/>
          <pc:sldMk cId="759515215" sldId="272"/>
        </pc:sldMkLst>
        <pc:spChg chg="mod ord">
          <ac:chgData name="Monica M Merrill" userId="cc93f807-41ab-49e2-b58f-f081647c9153" providerId="ADAL" clId="{1CCBF35F-70EB-A14A-8DBB-FB35B27E11B5}" dt="2021-10-06T14:35:14.071" v="2935" actId="20577"/>
          <ac:spMkLst>
            <pc:docMk/>
            <pc:sldMk cId="759515215" sldId="272"/>
            <ac:spMk id="2" creationId="{2302E67F-10F8-0142-90AD-08DA472182A2}"/>
          </ac:spMkLst>
        </pc:spChg>
        <pc:spChg chg="del">
          <ac:chgData name="Monica M Merrill" userId="cc93f807-41ab-49e2-b58f-f081647c9153" providerId="ADAL" clId="{1CCBF35F-70EB-A14A-8DBB-FB35B27E11B5}" dt="2021-10-06T14:34:46.878" v="2917"/>
          <ac:spMkLst>
            <pc:docMk/>
            <pc:sldMk cId="759515215" sldId="272"/>
            <ac:spMk id="3" creationId="{F85ABA66-7A7F-9549-9D56-294816451D41}"/>
          </ac:spMkLst>
        </pc:spChg>
        <pc:spChg chg="add del">
          <ac:chgData name="Monica M Merrill" userId="cc93f807-41ab-49e2-b58f-f081647c9153" providerId="ADAL" clId="{1CCBF35F-70EB-A14A-8DBB-FB35B27E11B5}" dt="2021-10-06T14:40:27.826" v="2937"/>
          <ac:spMkLst>
            <pc:docMk/>
            <pc:sldMk cId="759515215" sldId="272"/>
            <ac:spMk id="11" creationId="{CA1FC732-E0DD-4355-B2FF-80CF3CFB4FC7}"/>
          </ac:spMkLst>
        </pc:spChg>
        <pc:spChg chg="add">
          <ac:chgData name="Monica M Merrill" userId="cc93f807-41ab-49e2-b58f-f081647c9153" providerId="ADAL" clId="{1CCBF35F-70EB-A14A-8DBB-FB35B27E11B5}" dt="2021-10-06T14:35:07.672" v="2923" actId="26606"/>
          <ac:spMkLst>
            <pc:docMk/>
            <pc:sldMk cId="759515215" sldId="272"/>
            <ac:spMk id="14" creationId="{6EFFF4A2-EB01-4738-9824-8D9A72A51BB9}"/>
          </ac:spMkLst>
        </pc:spChg>
        <pc:spChg chg="add">
          <ac:chgData name="Monica M Merrill" userId="cc93f807-41ab-49e2-b58f-f081647c9153" providerId="ADAL" clId="{1CCBF35F-70EB-A14A-8DBB-FB35B27E11B5}" dt="2021-10-06T14:35:07.672" v="2923" actId="26606"/>
          <ac:spMkLst>
            <pc:docMk/>
            <pc:sldMk cId="759515215" sldId="272"/>
            <ac:spMk id="16" creationId="{23D97D8B-CFC5-431A-AA32-93C4522A6EE6}"/>
          </ac:spMkLst>
        </pc:spChg>
        <pc:grpChg chg="add">
          <ac:chgData name="Monica M Merrill" userId="cc93f807-41ab-49e2-b58f-f081647c9153" providerId="ADAL" clId="{1CCBF35F-70EB-A14A-8DBB-FB35B27E11B5}" dt="2021-10-06T14:35:07.672" v="2923" actId="26606"/>
          <ac:grpSpMkLst>
            <pc:docMk/>
            <pc:sldMk cId="759515215" sldId="272"/>
            <ac:grpSpMk id="18" creationId="{F91EAA54-AC0A-4AEF-ACE5-B1DD3DC8173B}"/>
          </ac:grpSpMkLst>
        </pc:grpChg>
        <pc:picChg chg="add mod ord">
          <ac:chgData name="Monica M Merrill" userId="cc93f807-41ab-49e2-b58f-f081647c9153" providerId="ADAL" clId="{1CCBF35F-70EB-A14A-8DBB-FB35B27E11B5}" dt="2021-10-06T14:44:23.793" v="2967" actId="1076"/>
          <ac:picMkLst>
            <pc:docMk/>
            <pc:sldMk cId="759515215" sldId="272"/>
            <ac:picMk id="5" creationId="{758609CE-1743-784B-8473-AE2C0A85ABEB}"/>
          </ac:picMkLst>
        </pc:picChg>
        <pc:picChg chg="add mod">
          <ac:chgData name="Monica M Merrill" userId="cc93f807-41ab-49e2-b58f-f081647c9153" providerId="ADAL" clId="{1CCBF35F-70EB-A14A-8DBB-FB35B27E11B5}" dt="2021-10-06T14:35:07.672" v="2923" actId="26606"/>
          <ac:picMkLst>
            <pc:docMk/>
            <pc:sldMk cId="759515215" sldId="272"/>
            <ac:picMk id="7" creationId="{FBED0FEB-5057-134F-9E10-6AA77956C48D}"/>
          </ac:picMkLst>
        </pc:picChg>
        <pc:picChg chg="add mod">
          <ac:chgData name="Monica M Merrill" userId="cc93f807-41ab-49e2-b58f-f081647c9153" providerId="ADAL" clId="{1CCBF35F-70EB-A14A-8DBB-FB35B27E11B5}" dt="2021-10-06T14:40:30.041" v="2939" actId="962"/>
          <ac:picMkLst>
            <pc:docMk/>
            <pc:sldMk cId="759515215" sldId="272"/>
            <ac:picMk id="12" creationId="{1B74E4F9-E932-4248-BF8B-0CDEBD680A4C}"/>
          </ac:picMkLst>
        </pc:picChg>
        <pc:inkChg chg="add">
          <ac:chgData name="Monica M Merrill" userId="cc93f807-41ab-49e2-b58f-f081647c9153" providerId="ADAL" clId="{1CCBF35F-70EB-A14A-8DBB-FB35B27E11B5}" dt="2021-10-06T14:35:09.646" v="2924" actId="9405"/>
          <ac:inkMkLst>
            <pc:docMk/>
            <pc:sldMk cId="759515215" sldId="272"/>
            <ac:inkMk id="8" creationId="{EDD62932-266C-5143-BA87-228431622D89}"/>
          </ac:inkMkLst>
        </pc:inkChg>
        <pc:inkChg chg="add">
          <ac:chgData name="Monica M Merrill" userId="cc93f807-41ab-49e2-b58f-f081647c9153" providerId="ADAL" clId="{1CCBF35F-70EB-A14A-8DBB-FB35B27E11B5}" dt="2021-10-06T14:35:10.347" v="2925" actId="9405"/>
          <ac:inkMkLst>
            <pc:docMk/>
            <pc:sldMk cId="759515215" sldId="272"/>
            <ac:inkMk id="9" creationId="{13628502-85E8-1749-BC30-B6C25E018769}"/>
          </ac:inkMkLst>
        </pc:inkChg>
      </pc:sldChg>
      <pc:sldChg chg="addSp delSp modSp new del mod setBg setClrOvrMap">
        <pc:chgData name="Monica M Merrill" userId="cc93f807-41ab-49e2-b58f-f081647c9153" providerId="ADAL" clId="{1CCBF35F-70EB-A14A-8DBB-FB35B27E11B5}" dt="2021-10-06T14:31:03.050" v="2915" actId="2696"/>
        <pc:sldMkLst>
          <pc:docMk/>
          <pc:sldMk cId="2174560686" sldId="272"/>
        </pc:sldMkLst>
        <pc:spChg chg="mod">
          <ac:chgData name="Monica M Merrill" userId="cc93f807-41ab-49e2-b58f-f081647c9153" providerId="ADAL" clId="{1CCBF35F-70EB-A14A-8DBB-FB35B27E11B5}" dt="2021-10-06T14:19:29.712" v="2876" actId="26606"/>
          <ac:spMkLst>
            <pc:docMk/>
            <pc:sldMk cId="2174560686" sldId="272"/>
            <ac:spMk id="2" creationId="{A6B54442-F2CA-BD4F-8404-D528F1783E1B}"/>
          </ac:spMkLst>
        </pc:spChg>
        <pc:spChg chg="del">
          <ac:chgData name="Monica M Merrill" userId="cc93f807-41ab-49e2-b58f-f081647c9153" providerId="ADAL" clId="{1CCBF35F-70EB-A14A-8DBB-FB35B27E11B5}" dt="2021-10-06T14:18:50.005" v="2869"/>
          <ac:spMkLst>
            <pc:docMk/>
            <pc:sldMk cId="2174560686" sldId="272"/>
            <ac:spMk id="3" creationId="{3BB268A0-0E84-6541-ABE3-78BC52F27947}"/>
          </ac:spMkLst>
        </pc:spChg>
        <pc:spChg chg="add del mod">
          <ac:chgData name="Monica M Merrill" userId="cc93f807-41ab-49e2-b58f-f081647c9153" providerId="ADAL" clId="{1CCBF35F-70EB-A14A-8DBB-FB35B27E11B5}" dt="2021-10-06T14:19:17.987" v="2871"/>
          <ac:spMkLst>
            <pc:docMk/>
            <pc:sldMk cId="2174560686" sldId="272"/>
            <ac:spMk id="5" creationId="{1862BCF7-DECA-094C-81CA-B3BBAB9718E9}"/>
          </ac:spMkLst>
        </pc:spChg>
        <pc:spChg chg="add">
          <ac:chgData name="Monica M Merrill" userId="cc93f807-41ab-49e2-b58f-f081647c9153" providerId="ADAL" clId="{1CCBF35F-70EB-A14A-8DBB-FB35B27E11B5}" dt="2021-10-06T14:19:29.712" v="2876" actId="26606"/>
          <ac:spMkLst>
            <pc:docMk/>
            <pc:sldMk cId="2174560686" sldId="272"/>
            <ac:spMk id="13" creationId="{913C0A21-5385-4E30-8773-418413F05169}"/>
          </ac:spMkLst>
        </pc:spChg>
        <pc:spChg chg="add">
          <ac:chgData name="Monica M Merrill" userId="cc93f807-41ab-49e2-b58f-f081647c9153" providerId="ADAL" clId="{1CCBF35F-70EB-A14A-8DBB-FB35B27E11B5}" dt="2021-10-06T14:19:29.712" v="2876" actId="26606"/>
          <ac:spMkLst>
            <pc:docMk/>
            <pc:sldMk cId="2174560686" sldId="272"/>
            <ac:spMk id="16" creationId="{A3BAF07C-C39E-42EB-BB22-8D46691D9735}"/>
          </ac:spMkLst>
        </pc:spChg>
        <pc:spChg chg="add">
          <ac:chgData name="Monica M Merrill" userId="cc93f807-41ab-49e2-b58f-f081647c9153" providerId="ADAL" clId="{1CCBF35F-70EB-A14A-8DBB-FB35B27E11B5}" dt="2021-10-06T14:19:29.712" v="2876" actId="26606"/>
          <ac:spMkLst>
            <pc:docMk/>
            <pc:sldMk cId="2174560686" sldId="272"/>
            <ac:spMk id="39" creationId="{44C110BA-81E8-4247-853A-5F2B93E92E46}"/>
          </ac:spMkLst>
        </pc:spChg>
        <pc:grpChg chg="add del mod">
          <ac:chgData name="Monica M Merrill" userId="cc93f807-41ab-49e2-b58f-f081647c9153" providerId="ADAL" clId="{1CCBF35F-70EB-A14A-8DBB-FB35B27E11B5}" dt="2021-10-06T14:30:47.344" v="2909"/>
          <ac:grpSpMkLst>
            <pc:docMk/>
            <pc:sldMk cId="2174560686" sldId="272"/>
            <ac:grpSpMk id="17" creationId="{3E5BC7B3-A4B2-EC47-81EB-8071CEB0C28E}"/>
          </ac:grpSpMkLst>
        </pc:grpChg>
        <pc:grpChg chg="add">
          <ac:chgData name="Monica M Merrill" userId="cc93f807-41ab-49e2-b58f-f081647c9153" providerId="ADAL" clId="{1CCBF35F-70EB-A14A-8DBB-FB35B27E11B5}" dt="2021-10-06T14:19:29.712" v="2876" actId="26606"/>
          <ac:grpSpMkLst>
            <pc:docMk/>
            <pc:sldMk cId="2174560686" sldId="272"/>
            <ac:grpSpMk id="18" creationId="{D8E9CF54-0466-4261-9E62-0249E60E1886}"/>
          </ac:grpSpMkLst>
        </pc:grpChg>
        <pc:grpChg chg="add del mod">
          <ac:chgData name="Monica M Merrill" userId="cc93f807-41ab-49e2-b58f-f081647c9153" providerId="ADAL" clId="{1CCBF35F-70EB-A14A-8DBB-FB35B27E11B5}" dt="2021-10-06T14:30:46.411" v="2906"/>
          <ac:grpSpMkLst>
            <pc:docMk/>
            <pc:sldMk cId="2174560686" sldId="272"/>
            <ac:grpSpMk id="41" creationId="{697ECC5E-E4E9-C74F-A2FE-C20AED93295D}"/>
          </ac:grpSpMkLst>
        </pc:grpChg>
        <pc:grpChg chg="mod">
          <ac:chgData name="Monica M Merrill" userId="cc93f807-41ab-49e2-b58f-f081647c9153" providerId="ADAL" clId="{1CCBF35F-70EB-A14A-8DBB-FB35B27E11B5}" dt="2021-10-06T14:30:44.550" v="2903"/>
          <ac:grpSpMkLst>
            <pc:docMk/>
            <pc:sldMk cId="2174560686" sldId="272"/>
            <ac:grpSpMk id="44" creationId="{15B2443A-7437-7E42-A3C0-5901EFC3172D}"/>
          </ac:grpSpMkLst>
        </pc:grpChg>
        <pc:grpChg chg="mod">
          <ac:chgData name="Monica M Merrill" userId="cc93f807-41ab-49e2-b58f-f081647c9153" providerId="ADAL" clId="{1CCBF35F-70EB-A14A-8DBB-FB35B27E11B5}" dt="2021-10-06T14:30:43.923" v="2900"/>
          <ac:grpSpMkLst>
            <pc:docMk/>
            <pc:sldMk cId="2174560686" sldId="272"/>
            <ac:grpSpMk id="47" creationId="{0428E326-9F99-B54C-AEEE-74DE22B8D3C6}"/>
          </ac:grpSpMkLst>
        </pc:grpChg>
        <pc:grpChg chg="mod">
          <ac:chgData name="Monica M Merrill" userId="cc93f807-41ab-49e2-b58f-f081647c9153" providerId="ADAL" clId="{1CCBF35F-70EB-A14A-8DBB-FB35B27E11B5}" dt="2021-10-06T14:30:43.068" v="2897"/>
          <ac:grpSpMkLst>
            <pc:docMk/>
            <pc:sldMk cId="2174560686" sldId="272"/>
            <ac:grpSpMk id="50" creationId="{D6D6A727-3A0E-B54B-A057-6E15ED48AE66}"/>
          </ac:grpSpMkLst>
        </pc:grpChg>
        <pc:picChg chg="add del mod">
          <ac:chgData name="Monica M Merrill" userId="cc93f807-41ab-49e2-b58f-f081647c9153" providerId="ADAL" clId="{1CCBF35F-70EB-A14A-8DBB-FB35B27E11B5}" dt="2021-10-06T14:18:51.436" v="2870" actId="478"/>
          <ac:picMkLst>
            <pc:docMk/>
            <pc:sldMk cId="2174560686" sldId="272"/>
            <ac:picMk id="4" creationId="{B96BA0CD-2AFA-4A49-981C-FE928260B30B}"/>
          </ac:picMkLst>
        </pc:picChg>
        <pc:picChg chg="add del mod">
          <ac:chgData name="Monica M Merrill" userId="cc93f807-41ab-49e2-b58f-f081647c9153" providerId="ADAL" clId="{1CCBF35F-70EB-A14A-8DBB-FB35B27E11B5}" dt="2021-10-06T14:30:21.145" v="2877" actId="478"/>
          <ac:picMkLst>
            <pc:docMk/>
            <pc:sldMk cId="2174560686" sldId="272"/>
            <ac:picMk id="7" creationId="{2600CB30-7F24-8742-BD2A-60FE4864781B}"/>
          </ac:picMkLst>
        </pc:picChg>
        <pc:picChg chg="add mod">
          <ac:chgData name="Monica M Merrill" userId="cc93f807-41ab-49e2-b58f-f081647c9153" providerId="ADAL" clId="{1CCBF35F-70EB-A14A-8DBB-FB35B27E11B5}" dt="2021-10-06T14:19:29.712" v="2876" actId="26606"/>
          <ac:picMkLst>
            <pc:docMk/>
            <pc:sldMk cId="2174560686" sldId="272"/>
            <ac:picMk id="9" creationId="{B9EBB416-59BD-0345-B0BB-8E42CAC136FC}"/>
          </ac:picMkLst>
        </pc:picChg>
        <pc:inkChg chg="add mod">
          <ac:chgData name="Monica M Merrill" userId="cc93f807-41ab-49e2-b58f-f081647c9153" providerId="ADAL" clId="{1CCBF35F-70EB-A14A-8DBB-FB35B27E11B5}" dt="2021-10-06T14:30:43.068" v="2897"/>
          <ac:inkMkLst>
            <pc:docMk/>
            <pc:sldMk cId="2174560686" sldId="272"/>
            <ac:inkMk id="10" creationId="{3E0ECC38-6470-2F42-9384-D8BCA0B532AA}"/>
          </ac:inkMkLst>
        </pc:inkChg>
        <pc:inkChg chg="add mod">
          <ac:chgData name="Monica M Merrill" userId="cc93f807-41ab-49e2-b58f-f081647c9153" providerId="ADAL" clId="{1CCBF35F-70EB-A14A-8DBB-FB35B27E11B5}" dt="2021-10-06T14:30:43.068" v="2897"/>
          <ac:inkMkLst>
            <pc:docMk/>
            <pc:sldMk cId="2174560686" sldId="272"/>
            <ac:inkMk id="11" creationId="{613FDFB0-6915-7E48-B37F-2C2DB2A3D760}"/>
          </ac:inkMkLst>
        </pc:inkChg>
        <pc:inkChg chg="add del mod">
          <ac:chgData name="Monica M Merrill" userId="cc93f807-41ab-49e2-b58f-f081647c9153" providerId="ADAL" clId="{1CCBF35F-70EB-A14A-8DBB-FB35B27E11B5}" dt="2021-10-06T14:30:48.621" v="2911" actId="9405"/>
          <ac:inkMkLst>
            <pc:docMk/>
            <pc:sldMk cId="2174560686" sldId="272"/>
            <ac:inkMk id="12" creationId="{DE581CE0-A062-D64C-883A-AF60450C18E0}"/>
          </ac:inkMkLst>
        </pc:inkChg>
        <pc:inkChg chg="add del mod">
          <ac:chgData name="Monica M Merrill" userId="cc93f807-41ab-49e2-b58f-f081647c9153" providerId="ADAL" clId="{1CCBF35F-70EB-A14A-8DBB-FB35B27E11B5}" dt="2021-10-06T14:30:47.933" v="2910" actId="9405"/>
          <ac:inkMkLst>
            <pc:docMk/>
            <pc:sldMk cId="2174560686" sldId="272"/>
            <ac:inkMk id="14" creationId="{A09A3A3A-F702-5349-A3F0-F3C1E2C1447A}"/>
          </ac:inkMkLst>
        </pc:inkChg>
        <pc:inkChg chg="add del mod">
          <ac:chgData name="Monica M Merrill" userId="cc93f807-41ab-49e2-b58f-f081647c9153" providerId="ADAL" clId="{1CCBF35F-70EB-A14A-8DBB-FB35B27E11B5}" dt="2021-10-06T14:30:47.344" v="2909"/>
          <ac:inkMkLst>
            <pc:docMk/>
            <pc:sldMk cId="2174560686" sldId="272"/>
            <ac:inkMk id="15" creationId="{AB7A4D3E-6A32-6448-94B5-DA34E67EE1E7}"/>
          </ac:inkMkLst>
        </pc:inkChg>
        <pc:inkChg chg="add del mod">
          <ac:chgData name="Monica M Merrill" userId="cc93f807-41ab-49e2-b58f-f081647c9153" providerId="ADAL" clId="{1CCBF35F-70EB-A14A-8DBB-FB35B27E11B5}" dt="2021-10-06T14:30:46.797" v="2907" actId="9405"/>
          <ac:inkMkLst>
            <pc:docMk/>
            <pc:sldMk cId="2174560686" sldId="272"/>
            <ac:inkMk id="38" creationId="{FE6085F5-5BC4-454D-BF3D-85CE9BC28E07}"/>
          </ac:inkMkLst>
        </pc:inkChg>
        <pc:inkChg chg="add del mod">
          <ac:chgData name="Monica M Merrill" userId="cc93f807-41ab-49e2-b58f-f081647c9153" providerId="ADAL" clId="{1CCBF35F-70EB-A14A-8DBB-FB35B27E11B5}" dt="2021-10-06T14:30:46.411" v="2906"/>
          <ac:inkMkLst>
            <pc:docMk/>
            <pc:sldMk cId="2174560686" sldId="272"/>
            <ac:inkMk id="40" creationId="{3693CEF8-EF18-E94F-B122-1528F7F86D87}"/>
          </ac:inkMkLst>
        </pc:inkChg>
        <pc:inkChg chg="add del mod">
          <ac:chgData name="Monica M Merrill" userId="cc93f807-41ab-49e2-b58f-f081647c9153" providerId="ADAL" clId="{1CCBF35F-70EB-A14A-8DBB-FB35B27E11B5}" dt="2021-10-06T14:30:45.158" v="2904" actId="9405"/>
          <ac:inkMkLst>
            <pc:docMk/>
            <pc:sldMk cId="2174560686" sldId="272"/>
            <ac:inkMk id="42" creationId="{42162EE2-94C8-294B-A811-56E32336D2B3}"/>
          </ac:inkMkLst>
        </pc:inkChg>
        <pc:inkChg chg="add del">
          <ac:chgData name="Monica M Merrill" userId="cc93f807-41ab-49e2-b58f-f081647c9153" providerId="ADAL" clId="{1CCBF35F-70EB-A14A-8DBB-FB35B27E11B5}" dt="2021-10-06T14:30:44.550" v="2903"/>
          <ac:inkMkLst>
            <pc:docMk/>
            <pc:sldMk cId="2174560686" sldId="272"/>
            <ac:inkMk id="43" creationId="{13E1F498-C1BF-4C4D-A4CE-ED0E0F40493D}"/>
          </ac:inkMkLst>
        </pc:inkChg>
        <pc:inkChg chg="add del mod">
          <ac:chgData name="Monica M Merrill" userId="cc93f807-41ab-49e2-b58f-f081647c9153" providerId="ADAL" clId="{1CCBF35F-70EB-A14A-8DBB-FB35B27E11B5}" dt="2021-10-06T14:30:44.041" v="2901" actId="9405"/>
          <ac:inkMkLst>
            <pc:docMk/>
            <pc:sldMk cId="2174560686" sldId="272"/>
            <ac:inkMk id="45" creationId="{359EEC2B-F042-BD4D-AA34-6DB551840C1C}"/>
          </ac:inkMkLst>
        </pc:inkChg>
        <pc:inkChg chg="add del mod">
          <ac:chgData name="Monica M Merrill" userId="cc93f807-41ab-49e2-b58f-f081647c9153" providerId="ADAL" clId="{1CCBF35F-70EB-A14A-8DBB-FB35B27E11B5}" dt="2021-10-06T14:30:43.923" v="2900"/>
          <ac:inkMkLst>
            <pc:docMk/>
            <pc:sldMk cId="2174560686" sldId="272"/>
            <ac:inkMk id="46" creationId="{EE9F3A83-CBA0-634D-BBAD-0F1EBFE5EC04}"/>
          </ac:inkMkLst>
        </pc:inkChg>
        <pc:inkChg chg="add del mod">
          <ac:chgData name="Monica M Merrill" userId="cc93f807-41ab-49e2-b58f-f081647c9153" providerId="ADAL" clId="{1CCBF35F-70EB-A14A-8DBB-FB35B27E11B5}" dt="2021-10-06T14:30:43.340" v="2898" actId="9405"/>
          <ac:inkMkLst>
            <pc:docMk/>
            <pc:sldMk cId="2174560686" sldId="272"/>
            <ac:inkMk id="48" creationId="{B403AC93-4D72-C446-8FDB-3C28CD5105C2}"/>
          </ac:inkMkLst>
        </pc:inkChg>
        <pc:inkChg chg="add del mod">
          <ac:chgData name="Monica M Merrill" userId="cc93f807-41ab-49e2-b58f-f081647c9153" providerId="ADAL" clId="{1CCBF35F-70EB-A14A-8DBB-FB35B27E11B5}" dt="2021-10-06T14:30:43.068" v="2897"/>
          <ac:inkMkLst>
            <pc:docMk/>
            <pc:sldMk cId="2174560686" sldId="272"/>
            <ac:inkMk id="49" creationId="{02DF5448-E4FE-7C44-B77C-461B4830469C}"/>
          </ac:inkMkLst>
        </pc:inkChg>
        <pc:inkChg chg="add">
          <ac:chgData name="Monica M Merrill" userId="cc93f807-41ab-49e2-b58f-f081647c9153" providerId="ADAL" clId="{1CCBF35F-70EB-A14A-8DBB-FB35B27E11B5}" dt="2021-10-06T14:30:49.613" v="2912" actId="9405"/>
          <ac:inkMkLst>
            <pc:docMk/>
            <pc:sldMk cId="2174560686" sldId="272"/>
            <ac:inkMk id="51" creationId="{463890EC-18D4-5E49-ABDE-EE382822B3A7}"/>
          </ac:inkMkLst>
        </pc:inkChg>
        <pc:inkChg chg="add">
          <ac:chgData name="Monica M Merrill" userId="cc93f807-41ab-49e2-b58f-f081647c9153" providerId="ADAL" clId="{1CCBF35F-70EB-A14A-8DBB-FB35B27E11B5}" dt="2021-10-06T14:30:57.952" v="2913" actId="9405"/>
          <ac:inkMkLst>
            <pc:docMk/>
            <pc:sldMk cId="2174560686" sldId="272"/>
            <ac:inkMk id="52" creationId="{F4117611-F1D4-9848-8120-4DDDB322A719}"/>
          </ac:inkMkLst>
        </pc:inkChg>
        <pc:inkChg chg="add">
          <ac:chgData name="Monica M Merrill" userId="cc93f807-41ab-49e2-b58f-f081647c9153" providerId="ADAL" clId="{1CCBF35F-70EB-A14A-8DBB-FB35B27E11B5}" dt="2021-10-06T14:30:59.976" v="2914" actId="9405"/>
          <ac:inkMkLst>
            <pc:docMk/>
            <pc:sldMk cId="2174560686" sldId="272"/>
            <ac:inkMk id="53" creationId="{7F388D5E-3C82-AD46-A146-5E95EBC82F3D}"/>
          </ac:inkMkLst>
        </pc:inkChg>
      </pc:sldChg>
      <pc:sldChg chg="addSp delSp modSp new mod setBg setClrOvrMap">
        <pc:chgData name="Monica M Merrill" userId="cc93f807-41ab-49e2-b58f-f081647c9153" providerId="ADAL" clId="{1CCBF35F-70EB-A14A-8DBB-FB35B27E11B5}" dt="2021-10-06T18:53:45.462" v="4562" actId="20577"/>
        <pc:sldMkLst>
          <pc:docMk/>
          <pc:sldMk cId="768341236" sldId="273"/>
        </pc:sldMkLst>
        <pc:spChg chg="mod">
          <ac:chgData name="Monica M Merrill" userId="cc93f807-41ab-49e2-b58f-f081647c9153" providerId="ADAL" clId="{1CCBF35F-70EB-A14A-8DBB-FB35B27E11B5}" dt="2021-10-06T16:23:51.891" v="3459" actId="26606"/>
          <ac:spMkLst>
            <pc:docMk/>
            <pc:sldMk cId="768341236" sldId="273"/>
            <ac:spMk id="2" creationId="{E1A8CE57-9F51-DE4E-9A81-EBAF2AE2A5FC}"/>
          </ac:spMkLst>
        </pc:spChg>
        <pc:spChg chg="del">
          <ac:chgData name="Monica M Merrill" userId="cc93f807-41ab-49e2-b58f-f081647c9153" providerId="ADAL" clId="{1CCBF35F-70EB-A14A-8DBB-FB35B27E11B5}" dt="2021-10-06T15:00:04.650" v="3085"/>
          <ac:spMkLst>
            <pc:docMk/>
            <pc:sldMk cId="768341236" sldId="273"/>
            <ac:spMk id="3" creationId="{A3D772AA-0A13-AE4A-9A57-58C61BA8ADF3}"/>
          </ac:spMkLst>
        </pc:spChg>
        <pc:spChg chg="add mod ord">
          <ac:chgData name="Monica M Merrill" userId="cc93f807-41ab-49e2-b58f-f081647c9153" providerId="ADAL" clId="{1CCBF35F-70EB-A14A-8DBB-FB35B27E11B5}" dt="2021-10-06T18:53:45.462" v="4562" actId="20577"/>
          <ac:spMkLst>
            <pc:docMk/>
            <pc:sldMk cId="768341236" sldId="273"/>
            <ac:spMk id="4" creationId="{EF5D389B-9FCA-1249-BCA9-7A25B5BCAEE5}"/>
          </ac:spMkLst>
        </pc:spChg>
        <pc:spChg chg="add del">
          <ac:chgData name="Monica M Merrill" userId="cc93f807-41ab-49e2-b58f-f081647c9153" providerId="ADAL" clId="{1CCBF35F-70EB-A14A-8DBB-FB35B27E11B5}" dt="2021-10-06T16:23:51.891" v="3459" actId="26606"/>
          <ac:spMkLst>
            <pc:docMk/>
            <pc:sldMk cId="768341236" sldId="273"/>
            <ac:spMk id="71" creationId="{FF9B822F-893E-44C8-963C-64F50ACECBB2}"/>
          </ac:spMkLst>
        </pc:spChg>
        <pc:spChg chg="add del">
          <ac:chgData name="Monica M Merrill" userId="cc93f807-41ab-49e2-b58f-f081647c9153" providerId="ADAL" clId="{1CCBF35F-70EB-A14A-8DBB-FB35B27E11B5}" dt="2021-10-06T16:23:51.891" v="3459" actId="26606"/>
          <ac:spMkLst>
            <pc:docMk/>
            <pc:sldMk cId="768341236" sldId="273"/>
            <ac:spMk id="73" creationId="{EBF87945-A001-489F-9D9B-7D9435F0B9CA}"/>
          </ac:spMkLst>
        </pc:spChg>
        <pc:spChg chg="add">
          <ac:chgData name="Monica M Merrill" userId="cc93f807-41ab-49e2-b58f-f081647c9153" providerId="ADAL" clId="{1CCBF35F-70EB-A14A-8DBB-FB35B27E11B5}" dt="2021-10-06T16:23:51.891" v="3459" actId="26606"/>
          <ac:spMkLst>
            <pc:docMk/>
            <pc:sldMk cId="768341236" sldId="273"/>
            <ac:spMk id="137" creationId="{A3BAF07C-C39E-42EB-BB22-8D46691D9735}"/>
          </ac:spMkLst>
        </pc:spChg>
        <pc:spChg chg="add">
          <ac:chgData name="Monica M Merrill" userId="cc93f807-41ab-49e2-b58f-f081647c9153" providerId="ADAL" clId="{1CCBF35F-70EB-A14A-8DBB-FB35B27E11B5}" dt="2021-10-06T16:23:51.891" v="3459" actId="26606"/>
          <ac:spMkLst>
            <pc:docMk/>
            <pc:sldMk cId="768341236" sldId="273"/>
            <ac:spMk id="160" creationId="{44C110BA-81E8-4247-853A-5F2B93E92E46}"/>
          </ac:spMkLst>
        </pc:spChg>
        <pc:grpChg chg="add">
          <ac:chgData name="Monica M Merrill" userId="cc93f807-41ab-49e2-b58f-f081647c9153" providerId="ADAL" clId="{1CCBF35F-70EB-A14A-8DBB-FB35B27E11B5}" dt="2021-10-06T16:23:51.891" v="3459" actId="26606"/>
          <ac:grpSpMkLst>
            <pc:docMk/>
            <pc:sldMk cId="768341236" sldId="273"/>
            <ac:grpSpMk id="139" creationId="{D8E9CF54-0466-4261-9E62-0249E60E1886}"/>
          </ac:grpSpMkLst>
        </pc:grpChg>
        <pc:picChg chg="add mod">
          <ac:chgData name="Monica M Merrill" userId="cc93f807-41ab-49e2-b58f-f081647c9153" providerId="ADAL" clId="{1CCBF35F-70EB-A14A-8DBB-FB35B27E11B5}" dt="2021-10-06T16:23:51.891" v="3459" actId="26606"/>
          <ac:picMkLst>
            <pc:docMk/>
            <pc:sldMk cId="768341236" sldId="273"/>
            <ac:picMk id="10242" creationId="{F97F3F3A-3BC4-B048-830C-154894FC3045}"/>
          </ac:picMkLst>
        </pc:picChg>
        <pc:picChg chg="add mod">
          <ac:chgData name="Monica M Merrill" userId="cc93f807-41ab-49e2-b58f-f081647c9153" providerId="ADAL" clId="{1CCBF35F-70EB-A14A-8DBB-FB35B27E11B5}" dt="2021-10-06T16:23:51.891" v="3459" actId="26606"/>
          <ac:picMkLst>
            <pc:docMk/>
            <pc:sldMk cId="768341236" sldId="273"/>
            <ac:picMk id="10244" creationId="{FC1D3759-A613-C340-AC53-076912DC639F}"/>
          </ac:picMkLst>
        </pc:picChg>
      </pc:sldChg>
      <pc:sldChg chg="addSp modSp new mod setBg modAnim">
        <pc:chgData name="Monica M Merrill" userId="cc93f807-41ab-49e2-b58f-f081647c9153" providerId="ADAL" clId="{1CCBF35F-70EB-A14A-8DBB-FB35B27E11B5}" dt="2021-10-07T15:06:37.036" v="4709"/>
        <pc:sldMkLst>
          <pc:docMk/>
          <pc:sldMk cId="320958886" sldId="274"/>
        </pc:sldMkLst>
        <pc:spChg chg="mod">
          <ac:chgData name="Monica M Merrill" userId="cc93f807-41ab-49e2-b58f-f081647c9153" providerId="ADAL" clId="{1CCBF35F-70EB-A14A-8DBB-FB35B27E11B5}" dt="2021-10-07T15:05:58.478" v="4705" actId="26606"/>
          <ac:spMkLst>
            <pc:docMk/>
            <pc:sldMk cId="320958886" sldId="274"/>
            <ac:spMk id="2" creationId="{943C988F-8814-E14B-9A2A-9D5926995EF4}"/>
          </ac:spMkLst>
        </pc:spChg>
        <pc:spChg chg="mod">
          <ac:chgData name="Monica M Merrill" userId="cc93f807-41ab-49e2-b58f-f081647c9153" providerId="ADAL" clId="{1CCBF35F-70EB-A14A-8DBB-FB35B27E11B5}" dt="2021-10-07T15:06:06.006" v="4707" actId="20577"/>
          <ac:spMkLst>
            <pc:docMk/>
            <pc:sldMk cId="320958886" sldId="274"/>
            <ac:spMk id="3" creationId="{F074090B-F394-3941-A5A9-0E360AECCA32}"/>
          </ac:spMkLst>
        </pc:spChg>
        <pc:spChg chg="add">
          <ac:chgData name="Monica M Merrill" userId="cc93f807-41ab-49e2-b58f-f081647c9153" providerId="ADAL" clId="{1CCBF35F-70EB-A14A-8DBB-FB35B27E11B5}" dt="2021-10-07T15:05:58.478" v="4705" actId="26606"/>
          <ac:spMkLst>
            <pc:docMk/>
            <pc:sldMk cId="320958886" sldId="274"/>
            <ac:spMk id="8" creationId="{1E234CF4-802C-4AA1-B540-36C3B838C462}"/>
          </ac:spMkLst>
        </pc:spChg>
        <pc:spChg chg="add">
          <ac:chgData name="Monica M Merrill" userId="cc93f807-41ab-49e2-b58f-f081647c9153" providerId="ADAL" clId="{1CCBF35F-70EB-A14A-8DBB-FB35B27E11B5}" dt="2021-10-07T15:05:58.478" v="4705" actId="26606"/>
          <ac:spMkLst>
            <pc:docMk/>
            <pc:sldMk cId="320958886" sldId="274"/>
            <ac:spMk id="10" creationId="{A5271697-90F1-4A23-8EF2-0179F2EAFACB}"/>
          </ac:spMkLst>
        </pc:spChg>
        <pc:spChg chg="add">
          <ac:chgData name="Monica M Merrill" userId="cc93f807-41ab-49e2-b58f-f081647c9153" providerId="ADAL" clId="{1CCBF35F-70EB-A14A-8DBB-FB35B27E11B5}" dt="2021-10-07T15:05:58.478" v="4705" actId="26606"/>
          <ac:spMkLst>
            <pc:docMk/>
            <pc:sldMk cId="320958886" sldId="274"/>
            <ac:spMk id="12" creationId="{D9F5512A-48E1-4C07-B75E-3CCC517B6804}"/>
          </ac:spMkLst>
        </pc:spChg>
        <pc:spChg chg="add">
          <ac:chgData name="Monica M Merrill" userId="cc93f807-41ab-49e2-b58f-f081647c9153" providerId="ADAL" clId="{1CCBF35F-70EB-A14A-8DBB-FB35B27E11B5}" dt="2021-10-07T15:05:58.478" v="4705" actId="26606"/>
          <ac:spMkLst>
            <pc:docMk/>
            <pc:sldMk cId="320958886" sldId="274"/>
            <ac:spMk id="14" creationId="{9D800584-727A-48CF-8223-244AD9717CAA}"/>
          </ac:spMkLst>
        </pc:spChg>
        <pc:grpChg chg="add">
          <ac:chgData name="Monica M Merrill" userId="cc93f807-41ab-49e2-b58f-f081647c9153" providerId="ADAL" clId="{1CCBF35F-70EB-A14A-8DBB-FB35B27E11B5}" dt="2021-10-07T15:05:58.478" v="4705" actId="26606"/>
          <ac:grpSpMkLst>
            <pc:docMk/>
            <pc:sldMk cId="320958886" sldId="274"/>
            <ac:grpSpMk id="16" creationId="{B0CED441-B73B-4907-9AF2-614CEAC6A182}"/>
          </ac:grpSpMkLst>
        </pc:grpChg>
      </pc:sldChg>
      <pc:sldChg chg="addSp delSp modSp new mod ord setBg">
        <pc:chgData name="Monica M Merrill" userId="cc93f807-41ab-49e2-b58f-f081647c9153" providerId="ADAL" clId="{1CCBF35F-70EB-A14A-8DBB-FB35B27E11B5}" dt="2021-10-06T17:19:12.817" v="4072" actId="20578"/>
        <pc:sldMkLst>
          <pc:docMk/>
          <pc:sldMk cId="3965775137" sldId="275"/>
        </pc:sldMkLst>
        <pc:spChg chg="mod">
          <ac:chgData name="Monica M Merrill" userId="cc93f807-41ab-49e2-b58f-f081647c9153" providerId="ADAL" clId="{1CCBF35F-70EB-A14A-8DBB-FB35B27E11B5}" dt="2021-10-06T16:41:45.382" v="3528" actId="313"/>
          <ac:spMkLst>
            <pc:docMk/>
            <pc:sldMk cId="3965775137" sldId="275"/>
            <ac:spMk id="2" creationId="{781B5932-1704-5E43-8C27-D9C3ABB0667A}"/>
          </ac:spMkLst>
        </pc:spChg>
        <pc:spChg chg="del">
          <ac:chgData name="Monica M Merrill" userId="cc93f807-41ab-49e2-b58f-f081647c9153" providerId="ADAL" clId="{1CCBF35F-70EB-A14A-8DBB-FB35B27E11B5}" dt="2021-10-06T16:38:31.574" v="3502"/>
          <ac:spMkLst>
            <pc:docMk/>
            <pc:sldMk cId="3965775137" sldId="275"/>
            <ac:spMk id="3" creationId="{CF8133CE-3D3F-DC44-A98A-427078F3B5A4}"/>
          </ac:spMkLst>
        </pc:spChg>
        <pc:spChg chg="add">
          <ac:chgData name="Monica M Merrill" userId="cc93f807-41ab-49e2-b58f-f081647c9153" providerId="ADAL" clId="{1CCBF35F-70EB-A14A-8DBB-FB35B27E11B5}" dt="2021-10-06T16:41:32.533" v="3506" actId="26606"/>
          <ac:spMkLst>
            <pc:docMk/>
            <pc:sldMk cId="3965775137" sldId="275"/>
            <ac:spMk id="71" creationId="{823AC064-BC96-4F32-8AE1-B2FD38754823}"/>
          </ac:spMkLst>
        </pc:spChg>
        <pc:picChg chg="add mod">
          <ac:chgData name="Monica M Merrill" userId="cc93f807-41ab-49e2-b58f-f081647c9153" providerId="ADAL" clId="{1CCBF35F-70EB-A14A-8DBB-FB35B27E11B5}" dt="2021-10-06T16:41:32.533" v="3506" actId="26606"/>
          <ac:picMkLst>
            <pc:docMk/>
            <pc:sldMk cId="3965775137" sldId="275"/>
            <ac:picMk id="5" creationId="{10003372-4879-3542-A8AF-2B3C35FBF406}"/>
          </ac:picMkLst>
        </pc:picChg>
        <pc:picChg chg="add mod">
          <ac:chgData name="Monica M Merrill" userId="cc93f807-41ab-49e2-b58f-f081647c9153" providerId="ADAL" clId="{1CCBF35F-70EB-A14A-8DBB-FB35B27E11B5}" dt="2021-10-06T16:41:32.533" v="3506" actId="26606"/>
          <ac:picMkLst>
            <pc:docMk/>
            <pc:sldMk cId="3965775137" sldId="275"/>
            <ac:picMk id="11266" creationId="{211BC801-BCDD-CF4B-A938-26B18751F18E}"/>
          </ac:picMkLst>
        </pc:picChg>
        <pc:cxnChg chg="add">
          <ac:chgData name="Monica M Merrill" userId="cc93f807-41ab-49e2-b58f-f081647c9153" providerId="ADAL" clId="{1CCBF35F-70EB-A14A-8DBB-FB35B27E11B5}" dt="2021-10-06T16:41:32.533" v="3506" actId="26606"/>
          <ac:cxnSpMkLst>
            <pc:docMk/>
            <pc:sldMk cId="3965775137" sldId="275"/>
            <ac:cxnSpMk id="73" creationId="{7E7C77BC-7138-40B1-A15B-20F57A494629}"/>
          </ac:cxnSpMkLst>
        </pc:cxnChg>
        <pc:cxnChg chg="add">
          <ac:chgData name="Monica M Merrill" userId="cc93f807-41ab-49e2-b58f-f081647c9153" providerId="ADAL" clId="{1CCBF35F-70EB-A14A-8DBB-FB35B27E11B5}" dt="2021-10-06T16:41:32.533" v="3506" actId="26606"/>
          <ac:cxnSpMkLst>
            <pc:docMk/>
            <pc:sldMk cId="3965775137" sldId="275"/>
            <ac:cxnSpMk id="75" creationId="{DB146403-F3D6-484B-B2ED-97F9565D0370}"/>
          </ac:cxnSpMkLst>
        </pc:cxnChg>
      </pc:sldChg>
      <pc:sldChg chg="new del">
        <pc:chgData name="Monica M Merrill" userId="cc93f807-41ab-49e2-b58f-f081647c9153" providerId="ADAL" clId="{1CCBF35F-70EB-A14A-8DBB-FB35B27E11B5}" dt="2021-10-06T17:17:45.435" v="4046" actId="2696"/>
        <pc:sldMkLst>
          <pc:docMk/>
          <pc:sldMk cId="1826685394" sldId="276"/>
        </pc:sldMkLst>
      </pc:sldChg>
      <pc:sldChg chg="addSp delSp modSp new mod ord setBg">
        <pc:chgData name="Monica M Merrill" userId="cc93f807-41ab-49e2-b58f-f081647c9153" providerId="ADAL" clId="{1CCBF35F-70EB-A14A-8DBB-FB35B27E11B5}" dt="2021-10-06T17:31:35.323" v="4188" actId="207"/>
        <pc:sldMkLst>
          <pc:docMk/>
          <pc:sldMk cId="386612458" sldId="277"/>
        </pc:sldMkLst>
        <pc:spChg chg="mod">
          <ac:chgData name="Monica M Merrill" userId="cc93f807-41ab-49e2-b58f-f081647c9153" providerId="ADAL" clId="{1CCBF35F-70EB-A14A-8DBB-FB35B27E11B5}" dt="2021-10-06T17:31:18.400" v="4172" actId="20577"/>
          <ac:spMkLst>
            <pc:docMk/>
            <pc:sldMk cId="386612458" sldId="277"/>
            <ac:spMk id="2" creationId="{5EC14C4B-E9F7-5D49-954E-6DD1C0E0A850}"/>
          </ac:spMkLst>
        </pc:spChg>
        <pc:spChg chg="add del mod">
          <ac:chgData name="Monica M Merrill" userId="cc93f807-41ab-49e2-b58f-f081647c9153" providerId="ADAL" clId="{1CCBF35F-70EB-A14A-8DBB-FB35B27E11B5}" dt="2021-10-06T17:07:12.484" v="3706" actId="26606"/>
          <ac:spMkLst>
            <pc:docMk/>
            <pc:sldMk cId="386612458" sldId="277"/>
            <ac:spMk id="3" creationId="{DDC28765-449D-4F49-96AA-329DE6F69955}"/>
          </ac:spMkLst>
        </pc:spChg>
        <pc:spChg chg="add del mod">
          <ac:chgData name="Monica M Merrill" userId="cc93f807-41ab-49e2-b58f-f081647c9153" providerId="ADAL" clId="{1CCBF35F-70EB-A14A-8DBB-FB35B27E11B5}" dt="2021-10-06T17:07:37.079" v="3708"/>
          <ac:spMkLst>
            <pc:docMk/>
            <pc:sldMk cId="386612458" sldId="277"/>
            <ac:spMk id="4" creationId="{8B14BCD1-3486-AE48-AB8B-38BF7BC070F9}"/>
          </ac:spMkLst>
        </pc:spChg>
        <pc:spChg chg="add del mod">
          <ac:chgData name="Monica M Merrill" userId="cc93f807-41ab-49e2-b58f-f081647c9153" providerId="ADAL" clId="{1CCBF35F-70EB-A14A-8DBB-FB35B27E11B5}" dt="2021-10-06T17:08:09.560" v="3713"/>
          <ac:spMkLst>
            <pc:docMk/>
            <pc:sldMk cId="386612458" sldId="277"/>
            <ac:spMk id="6" creationId="{C12E58F9-2A42-B448-9BA5-90DA9A973826}"/>
          </ac:spMkLst>
        </pc:spChg>
        <pc:spChg chg="add del mod">
          <ac:chgData name="Monica M Merrill" userId="cc93f807-41ab-49e2-b58f-f081647c9153" providerId="ADAL" clId="{1CCBF35F-70EB-A14A-8DBB-FB35B27E11B5}" dt="2021-10-06T17:09:23.972" v="3721" actId="26606"/>
          <ac:spMkLst>
            <pc:docMk/>
            <pc:sldMk cId="386612458" sldId="277"/>
            <ac:spMk id="10" creationId="{EF432B2F-115E-C643-837D-F9DADDF5FAD5}"/>
          </ac:spMkLst>
        </pc:spChg>
        <pc:spChg chg="add del mod">
          <ac:chgData name="Monica M Merrill" userId="cc93f807-41ab-49e2-b58f-f081647c9153" providerId="ADAL" clId="{1CCBF35F-70EB-A14A-8DBB-FB35B27E11B5}" dt="2021-10-06T17:12:10.335" v="3725" actId="26606"/>
          <ac:spMkLst>
            <pc:docMk/>
            <pc:sldMk cId="386612458" sldId="277"/>
            <ac:spMk id="13" creationId="{7D90A4AF-380D-C942-80E3-499C42123BF2}"/>
          </ac:spMkLst>
        </pc:spChg>
        <pc:spChg chg="add del mod">
          <ac:chgData name="Monica M Merrill" userId="cc93f807-41ab-49e2-b58f-f081647c9153" providerId="ADAL" clId="{1CCBF35F-70EB-A14A-8DBB-FB35B27E11B5}" dt="2021-10-06T17:13:45.255" v="3819"/>
          <ac:spMkLst>
            <pc:docMk/>
            <pc:sldMk cId="386612458" sldId="277"/>
            <ac:spMk id="15" creationId="{DE1D75AB-6683-774B-A070-2C33A004996F}"/>
          </ac:spMkLst>
        </pc:spChg>
        <pc:spChg chg="add del mod">
          <ac:chgData name="Monica M Merrill" userId="cc93f807-41ab-49e2-b58f-f081647c9153" providerId="ADAL" clId="{1CCBF35F-70EB-A14A-8DBB-FB35B27E11B5}" dt="2021-10-06T17:15:03.673" v="3905" actId="26606"/>
          <ac:spMkLst>
            <pc:docMk/>
            <pc:sldMk cId="386612458" sldId="277"/>
            <ac:spMk id="16" creationId="{82DE48D8-2815-004B-A37F-4A76387202FB}"/>
          </ac:spMkLst>
        </pc:spChg>
        <pc:spChg chg="add del">
          <ac:chgData name="Monica M Merrill" userId="cc93f807-41ab-49e2-b58f-f081647c9153" providerId="ADAL" clId="{1CCBF35F-70EB-A14A-8DBB-FB35B27E11B5}" dt="2021-10-06T17:07:12.471" v="3705" actId="26606"/>
          <ac:spMkLst>
            <pc:docMk/>
            <pc:sldMk cId="386612458" sldId="277"/>
            <ac:spMk id="71" creationId="{6753252F-4873-4F63-801D-CC719279A7D5}"/>
          </ac:spMkLst>
        </pc:spChg>
        <pc:spChg chg="add del">
          <ac:chgData name="Monica M Merrill" userId="cc93f807-41ab-49e2-b58f-f081647c9153" providerId="ADAL" clId="{1CCBF35F-70EB-A14A-8DBB-FB35B27E11B5}" dt="2021-10-06T17:07:12.471" v="3705" actId="26606"/>
          <ac:spMkLst>
            <pc:docMk/>
            <pc:sldMk cId="386612458" sldId="277"/>
            <ac:spMk id="73" creationId="{047C8CCB-F95D-4249-92DD-651249D3535A}"/>
          </ac:spMkLst>
        </pc:spChg>
        <pc:spChg chg="add del">
          <ac:chgData name="Monica M Merrill" userId="cc93f807-41ab-49e2-b58f-f081647c9153" providerId="ADAL" clId="{1CCBF35F-70EB-A14A-8DBB-FB35B27E11B5}" dt="2021-10-06T17:08:31.968" v="3717" actId="26606"/>
          <ac:spMkLst>
            <pc:docMk/>
            <pc:sldMk cId="386612458" sldId="277"/>
            <ac:spMk id="78" creationId="{FF9B822F-893E-44C8-963C-64F50ACECBB2}"/>
          </ac:spMkLst>
        </pc:spChg>
        <pc:spChg chg="add del">
          <ac:chgData name="Monica M Merrill" userId="cc93f807-41ab-49e2-b58f-f081647c9153" providerId="ADAL" clId="{1CCBF35F-70EB-A14A-8DBB-FB35B27E11B5}" dt="2021-10-06T17:08:31.968" v="3717" actId="26606"/>
          <ac:spMkLst>
            <pc:docMk/>
            <pc:sldMk cId="386612458" sldId="277"/>
            <ac:spMk id="80" creationId="{EBF87945-A001-489F-9D9B-7D9435F0B9CA}"/>
          </ac:spMkLst>
        </pc:spChg>
        <pc:spChg chg="add del">
          <ac:chgData name="Monica M Merrill" userId="cc93f807-41ab-49e2-b58f-f081647c9153" providerId="ADAL" clId="{1CCBF35F-70EB-A14A-8DBB-FB35B27E11B5}" dt="2021-10-06T17:09:23.972" v="3721" actId="26606"/>
          <ac:spMkLst>
            <pc:docMk/>
            <pc:sldMk cId="386612458" sldId="277"/>
            <ac:spMk id="82" creationId="{909E572F-9CDC-4214-9D42-FF0017649590}"/>
          </ac:spMkLst>
        </pc:spChg>
        <pc:spChg chg="add del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86" creationId="{B775CD93-9DF2-48CB-9F57-1BCA9A46C7FA}"/>
          </ac:spMkLst>
        </pc:spChg>
        <pc:spChg chg="add del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88" creationId="{E186B68C-84BC-4A6E-99D1-EE87483C1349}"/>
          </ac:spMkLst>
        </pc:spChg>
        <pc:spChg chg="add del">
          <ac:chgData name="Monica M Merrill" userId="cc93f807-41ab-49e2-b58f-f081647c9153" providerId="ADAL" clId="{1CCBF35F-70EB-A14A-8DBB-FB35B27E11B5}" dt="2021-10-06T17:13:47.348" v="3820" actId="26606"/>
          <ac:spMkLst>
            <pc:docMk/>
            <pc:sldMk cId="386612458" sldId="277"/>
            <ac:spMk id="89" creationId="{7CA0DAA6-33B8-4A25-810D-2F4D816FB40E}"/>
          </ac:spMkLst>
        </pc:spChg>
        <pc:spChg chg="add del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90" creationId="{6166C6D1-23AC-49C4-BA07-238E4E9F8CEB}"/>
          </ac:spMkLst>
        </pc:spChg>
        <pc:spChg chg="add del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92" creationId="{33A87B69-D1B1-4DA7-B224-F220FC5235E6}"/>
          </ac:spMkLst>
        </pc:spChg>
        <pc:spChg chg="add del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94" creationId="{1C091803-41C2-48E0-9228-5148460C7479}"/>
          </ac:spMkLst>
        </pc:spChg>
        <pc:spChg chg="add del">
          <ac:chgData name="Monica M Merrill" userId="cc93f807-41ab-49e2-b58f-f081647c9153" providerId="ADAL" clId="{1CCBF35F-70EB-A14A-8DBB-FB35B27E11B5}" dt="2021-10-06T17:07:41.576" v="3710" actId="26606"/>
          <ac:spMkLst>
            <pc:docMk/>
            <pc:sldMk cId="386612458" sldId="277"/>
            <ac:spMk id="138" creationId="{6753252F-4873-4F63-801D-CC719279A7D5}"/>
          </ac:spMkLst>
        </pc:spChg>
        <pc:spChg chg="add del">
          <ac:chgData name="Monica M Merrill" userId="cc93f807-41ab-49e2-b58f-f081647c9153" providerId="ADAL" clId="{1CCBF35F-70EB-A14A-8DBB-FB35B27E11B5}" dt="2021-10-06T17:07:41.576" v="3710" actId="26606"/>
          <ac:spMkLst>
            <pc:docMk/>
            <pc:sldMk cId="386612458" sldId="277"/>
            <ac:spMk id="140" creationId="{047C8CCB-F95D-4249-92DD-651249D3535A}"/>
          </ac:spMkLst>
        </pc:spChg>
        <pc:spChg chg="add del">
          <ac:chgData name="Monica M Merrill" userId="cc93f807-41ab-49e2-b58f-f081647c9153" providerId="ADAL" clId="{1CCBF35F-70EB-A14A-8DBB-FB35B27E11B5}" dt="2021-10-06T17:15:03.673" v="3905" actId="26606"/>
          <ac:spMkLst>
            <pc:docMk/>
            <pc:sldMk cId="386612458" sldId="277"/>
            <ac:spMk id="141" creationId="{7CA0DAA6-33B8-4A25-810D-2F4D816FB40E}"/>
          </ac:spMkLst>
        </pc:spChg>
        <pc:spChg chg="add del">
          <ac:chgData name="Monica M Merrill" userId="cc93f807-41ab-49e2-b58f-f081647c9153" providerId="ADAL" clId="{1CCBF35F-70EB-A14A-8DBB-FB35B27E11B5}" dt="2021-10-06T17:12:10.335" v="3725" actId="26606"/>
          <ac:spMkLst>
            <pc:docMk/>
            <pc:sldMk cId="386612458" sldId="277"/>
            <ac:spMk id="148" creationId="{7CA0DAA6-33B8-4A25-810D-2F4D816FB40E}"/>
          </ac:spMkLst>
        </pc:spChg>
        <pc:spChg chg="add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150" creationId="{B775CD93-9DF2-48CB-9F57-1BCA9A46C7FA}"/>
          </ac:spMkLst>
        </pc:spChg>
        <pc:spChg chg="add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152" creationId="{E186B68C-84BC-4A6E-99D1-EE87483C1349}"/>
          </ac:spMkLst>
        </pc:spChg>
        <pc:spChg chg="add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154" creationId="{6166C6D1-23AC-49C4-BA07-238E4E9F8CEB}"/>
          </ac:spMkLst>
        </pc:spChg>
        <pc:spChg chg="add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156" creationId="{33A87B69-D1B1-4DA7-B224-F220FC5235E6}"/>
          </ac:spMkLst>
        </pc:spChg>
        <pc:spChg chg="add">
          <ac:chgData name="Monica M Merrill" userId="cc93f807-41ab-49e2-b58f-f081647c9153" providerId="ADAL" clId="{1CCBF35F-70EB-A14A-8DBB-FB35B27E11B5}" dt="2021-10-06T17:17:02.861" v="3941" actId="26606"/>
          <ac:spMkLst>
            <pc:docMk/>
            <pc:sldMk cId="386612458" sldId="277"/>
            <ac:spMk id="158" creationId="{1C091803-41C2-48E0-9228-5148460C7479}"/>
          </ac:spMkLst>
        </pc:spChg>
        <pc:spChg chg="add del">
          <ac:chgData name="Monica M Merrill" userId="cc93f807-41ab-49e2-b58f-f081647c9153" providerId="ADAL" clId="{1CCBF35F-70EB-A14A-8DBB-FB35B27E11B5}" dt="2021-10-06T17:15:03.664" v="3904" actId="26606"/>
          <ac:spMkLst>
            <pc:docMk/>
            <pc:sldMk cId="386612458" sldId="277"/>
            <ac:spMk id="192" creationId="{6753252F-4873-4F63-801D-CC719279A7D5}"/>
          </ac:spMkLst>
        </pc:spChg>
        <pc:spChg chg="add del">
          <ac:chgData name="Monica M Merrill" userId="cc93f807-41ab-49e2-b58f-f081647c9153" providerId="ADAL" clId="{1CCBF35F-70EB-A14A-8DBB-FB35B27E11B5}" dt="2021-10-06T17:15:03.664" v="3904" actId="26606"/>
          <ac:spMkLst>
            <pc:docMk/>
            <pc:sldMk cId="386612458" sldId="277"/>
            <ac:spMk id="193" creationId="{047C8CCB-F95D-4249-92DD-651249D3535A}"/>
          </ac:spMkLst>
        </pc:spChg>
        <pc:spChg chg="add del">
          <ac:chgData name="Monica M Merrill" userId="cc93f807-41ab-49e2-b58f-f081647c9153" providerId="ADAL" clId="{1CCBF35F-70EB-A14A-8DBB-FB35B27E11B5}" dt="2021-10-06T17:07:41.583" v="3711" actId="26606"/>
          <ac:spMkLst>
            <pc:docMk/>
            <pc:sldMk cId="386612458" sldId="277"/>
            <ac:spMk id="12292" creationId="{16F9E488-0718-4E1E-9D12-26779F606252}"/>
          </ac:spMkLst>
        </pc:spChg>
        <pc:spChg chg="add del">
          <ac:chgData name="Monica M Merrill" userId="cc93f807-41ab-49e2-b58f-f081647c9153" providerId="ADAL" clId="{1CCBF35F-70EB-A14A-8DBB-FB35B27E11B5}" dt="2021-10-06T17:07:41.583" v="3711" actId="26606"/>
          <ac:spMkLst>
            <pc:docMk/>
            <pc:sldMk cId="386612458" sldId="277"/>
            <ac:spMk id="12293" creationId="{CE708407-D01D-4E57-8998-FF799DBC3788}"/>
          </ac:spMkLst>
        </pc:spChg>
        <pc:spChg chg="add del">
          <ac:chgData name="Monica M Merrill" userId="cc93f807-41ab-49e2-b58f-f081647c9153" providerId="ADAL" clId="{1CCBF35F-70EB-A14A-8DBB-FB35B27E11B5}" dt="2021-10-06T17:08:31.987" v="3718" actId="26606"/>
          <ac:spMkLst>
            <pc:docMk/>
            <pc:sldMk cId="386612458" sldId="277"/>
            <ac:spMk id="12295" creationId="{7CA0DAA6-33B8-4A25-810D-2F4D816FB40E}"/>
          </ac:spMkLst>
        </pc:spChg>
        <pc:spChg chg="add del">
          <ac:chgData name="Monica M Merrill" userId="cc93f807-41ab-49e2-b58f-f081647c9153" providerId="ADAL" clId="{1CCBF35F-70EB-A14A-8DBB-FB35B27E11B5}" dt="2021-10-06T17:08:31.968" v="3717" actId="26606"/>
          <ac:spMkLst>
            <pc:docMk/>
            <pc:sldMk cId="386612458" sldId="277"/>
            <ac:spMk id="12299" creationId="{BCA47C4E-B575-4BFA-BF26-0661E50F087A}"/>
          </ac:spMkLst>
        </pc:spChg>
        <pc:spChg chg="add del">
          <ac:chgData name="Monica M Merrill" userId="cc93f807-41ab-49e2-b58f-f081647c9153" providerId="ADAL" clId="{1CCBF35F-70EB-A14A-8DBB-FB35B27E11B5}" dt="2021-10-06T17:15:20.973" v="3938" actId="26606"/>
          <ac:spMkLst>
            <pc:docMk/>
            <pc:sldMk cId="386612458" sldId="277"/>
            <ac:spMk id="12300" creationId="{FF9B822F-893E-44C8-963C-64F50ACECBB2}"/>
          </ac:spMkLst>
        </pc:spChg>
        <pc:spChg chg="add del">
          <ac:chgData name="Monica M Merrill" userId="cc93f807-41ab-49e2-b58f-f081647c9153" providerId="ADAL" clId="{1CCBF35F-70EB-A14A-8DBB-FB35B27E11B5}" dt="2021-10-06T17:09:23.972" v="3721" actId="26606"/>
          <ac:spMkLst>
            <pc:docMk/>
            <pc:sldMk cId="386612458" sldId="277"/>
            <ac:spMk id="12301" creationId="{1825AC39-5F85-4CAA-8A81-A1287086B2B6}"/>
          </ac:spMkLst>
        </pc:spChg>
        <pc:spChg chg="add del">
          <ac:chgData name="Monica M Merrill" userId="cc93f807-41ab-49e2-b58f-f081647c9153" providerId="ADAL" clId="{1CCBF35F-70EB-A14A-8DBB-FB35B27E11B5}" dt="2021-10-06T17:09:23.972" v="3721" actId="26606"/>
          <ac:spMkLst>
            <pc:docMk/>
            <pc:sldMk cId="386612458" sldId="277"/>
            <ac:spMk id="12302" creationId="{95DA4D23-37FC-4B90-8188-F0377C5FF44B}"/>
          </ac:spMkLst>
        </pc:spChg>
        <pc:spChg chg="add del">
          <ac:chgData name="Monica M Merrill" userId="cc93f807-41ab-49e2-b58f-f081647c9153" providerId="ADAL" clId="{1CCBF35F-70EB-A14A-8DBB-FB35B27E11B5}" dt="2021-10-06T17:09:23.972" v="3721" actId="26606"/>
          <ac:spMkLst>
            <pc:docMk/>
            <pc:sldMk cId="386612458" sldId="277"/>
            <ac:spMk id="12303" creationId="{A7A4B465-FBCC-4CD4-89A1-82992A7B47FF}"/>
          </ac:spMkLst>
        </pc:spChg>
        <pc:spChg chg="add del">
          <ac:chgData name="Monica M Merrill" userId="cc93f807-41ab-49e2-b58f-f081647c9153" providerId="ADAL" clId="{1CCBF35F-70EB-A14A-8DBB-FB35B27E11B5}" dt="2021-10-06T17:15:20.973" v="3938" actId="26606"/>
          <ac:spMkLst>
            <pc:docMk/>
            <pc:sldMk cId="386612458" sldId="277"/>
            <ac:spMk id="12304" creationId="{EBF87945-A001-489F-9D9B-7D9435F0B9CA}"/>
          </ac:spMkLst>
        </pc:spChg>
        <pc:spChg chg="add mod ord">
          <ac:chgData name="Monica M Merrill" userId="cc93f807-41ab-49e2-b58f-f081647c9153" providerId="ADAL" clId="{1CCBF35F-70EB-A14A-8DBB-FB35B27E11B5}" dt="2021-10-06T17:31:35.323" v="4188" actId="207"/>
          <ac:spMkLst>
            <pc:docMk/>
            <pc:sldMk cId="386612458" sldId="277"/>
            <ac:spMk id="12305" creationId="{82DE48D8-2815-004B-A37F-4A76387202FB}"/>
          </ac:spMkLst>
        </pc:spChg>
        <pc:grpChg chg="add del">
          <ac:chgData name="Monica M Merrill" userId="cc93f807-41ab-49e2-b58f-f081647c9153" providerId="ADAL" clId="{1CCBF35F-70EB-A14A-8DBB-FB35B27E11B5}" dt="2021-10-06T17:07:41.583" v="3711" actId="26606"/>
          <ac:grpSpMkLst>
            <pc:docMk/>
            <pc:sldMk cId="386612458" sldId="277"/>
            <ac:grpSpMk id="75" creationId="{7F963B07-5C9E-478C-A53E-B6F5B4A78933}"/>
          </ac:grpSpMkLst>
        </pc:grpChg>
        <pc:picChg chg="add del mod">
          <ac:chgData name="Monica M Merrill" userId="cc93f807-41ab-49e2-b58f-f081647c9153" providerId="ADAL" clId="{1CCBF35F-70EB-A14A-8DBB-FB35B27E11B5}" dt="2021-10-06T17:07:47.431" v="3712" actId="478"/>
          <ac:picMkLst>
            <pc:docMk/>
            <pc:sldMk cId="386612458" sldId="277"/>
            <ac:picMk id="5" creationId="{9C510A4D-AA02-7D4B-AFA9-50F30C885070}"/>
          </ac:picMkLst>
        </pc:picChg>
        <pc:picChg chg="add del mod">
          <ac:chgData name="Monica M Merrill" userId="cc93f807-41ab-49e2-b58f-f081647c9153" providerId="ADAL" clId="{1CCBF35F-70EB-A14A-8DBB-FB35B27E11B5}" dt="2021-10-06T17:09:20.378" v="3719" actId="478"/>
          <ac:picMkLst>
            <pc:docMk/>
            <pc:sldMk cId="386612458" sldId="277"/>
            <ac:picMk id="8" creationId="{501E402B-15BD-9E4C-BBCC-493FD899540F}"/>
          </ac:picMkLst>
        </pc:picChg>
        <pc:picChg chg="add del mod">
          <ac:chgData name="Monica M Merrill" userId="cc93f807-41ab-49e2-b58f-f081647c9153" providerId="ADAL" clId="{1CCBF35F-70EB-A14A-8DBB-FB35B27E11B5}" dt="2021-10-06T17:13:12.197" v="3818" actId="478"/>
          <ac:picMkLst>
            <pc:docMk/>
            <pc:sldMk cId="386612458" sldId="277"/>
            <ac:picMk id="12" creationId="{83F5964C-5256-E743-BBF2-A1EAE97FC127}"/>
          </ac:picMkLst>
        </pc:picChg>
        <pc:picChg chg="add mod">
          <ac:chgData name="Monica M Merrill" userId="cc93f807-41ab-49e2-b58f-f081647c9153" providerId="ADAL" clId="{1CCBF35F-70EB-A14A-8DBB-FB35B27E11B5}" dt="2021-10-06T17:17:02.861" v="3941" actId="26606"/>
          <ac:picMkLst>
            <pc:docMk/>
            <pc:sldMk cId="386612458" sldId="277"/>
            <ac:picMk id="17" creationId="{F9A140CF-CB0B-3440-97CC-F25348DEA3A3}"/>
          </ac:picMkLst>
        </pc:picChg>
        <pc:picChg chg="add del mod">
          <ac:chgData name="Monica M Merrill" userId="cc93f807-41ab-49e2-b58f-f081647c9153" providerId="ADAL" clId="{1CCBF35F-70EB-A14A-8DBB-FB35B27E11B5}" dt="2021-10-06T17:07:15.737" v="3707" actId="478"/>
          <ac:picMkLst>
            <pc:docMk/>
            <pc:sldMk cId="386612458" sldId="277"/>
            <ac:picMk id="12290" creationId="{43B0A125-8C75-664A-9525-AB2199F4DB87}"/>
          </ac:picMkLst>
        </pc:picChg>
        <pc:picChg chg="add del mod">
          <ac:chgData name="Monica M Merrill" userId="cc93f807-41ab-49e2-b58f-f081647c9153" providerId="ADAL" clId="{1CCBF35F-70EB-A14A-8DBB-FB35B27E11B5}" dt="2021-10-06T17:12:07.920" v="3723" actId="478"/>
          <ac:picMkLst>
            <pc:docMk/>
            <pc:sldMk cId="386612458" sldId="277"/>
            <ac:picMk id="12294" creationId="{ECCD30FF-E3D8-FD48-B647-8DFD5B0206F3}"/>
          </ac:picMkLst>
        </pc:picChg>
        <pc:picChg chg="add del mod">
          <ac:chgData name="Monica M Merrill" userId="cc93f807-41ab-49e2-b58f-f081647c9153" providerId="ADAL" clId="{1CCBF35F-70EB-A14A-8DBB-FB35B27E11B5}" dt="2021-10-06T17:14:54.477" v="3901" actId="478"/>
          <ac:picMkLst>
            <pc:docMk/>
            <pc:sldMk cId="386612458" sldId="277"/>
            <ac:picMk id="12296" creationId="{317D75B0-6A75-644D-9587-033949312D3C}"/>
          </ac:picMkLst>
        </pc:picChg>
        <pc:picChg chg="add del mod">
          <ac:chgData name="Monica M Merrill" userId="cc93f807-41ab-49e2-b58f-f081647c9153" providerId="ADAL" clId="{1CCBF35F-70EB-A14A-8DBB-FB35B27E11B5}" dt="2021-10-06T17:15:27.150" v="3939" actId="478"/>
          <ac:picMkLst>
            <pc:docMk/>
            <pc:sldMk cId="386612458" sldId="277"/>
            <ac:picMk id="12298" creationId="{917BBC55-E564-1446-B631-DEFFC7E56604}"/>
          </ac:picMkLst>
        </pc:picChg>
      </pc:sldChg>
      <pc:sldChg chg="addSp modSp new mod setBg setClrOvrMap">
        <pc:chgData name="Monica M Merrill" userId="cc93f807-41ab-49e2-b58f-f081647c9153" providerId="ADAL" clId="{1CCBF35F-70EB-A14A-8DBB-FB35B27E11B5}" dt="2021-10-07T15:17:23.982" v="4937" actId="20577"/>
        <pc:sldMkLst>
          <pc:docMk/>
          <pc:sldMk cId="4041982886" sldId="278"/>
        </pc:sldMkLst>
        <pc:spChg chg="mod">
          <ac:chgData name="Monica M Merrill" userId="cc93f807-41ab-49e2-b58f-f081647c9153" providerId="ADAL" clId="{1CCBF35F-70EB-A14A-8DBB-FB35B27E11B5}" dt="2021-10-07T15:17:01.781" v="4859" actId="26606"/>
          <ac:spMkLst>
            <pc:docMk/>
            <pc:sldMk cId="4041982886" sldId="278"/>
            <ac:spMk id="2" creationId="{0D65EE0D-2546-AE4B-AD44-DF6431F7A6AB}"/>
          </ac:spMkLst>
        </pc:spChg>
        <pc:spChg chg="mod">
          <ac:chgData name="Monica M Merrill" userId="cc93f807-41ab-49e2-b58f-f081647c9153" providerId="ADAL" clId="{1CCBF35F-70EB-A14A-8DBB-FB35B27E11B5}" dt="2021-10-07T15:17:23.982" v="4937" actId="20577"/>
          <ac:spMkLst>
            <pc:docMk/>
            <pc:sldMk cId="4041982886" sldId="278"/>
            <ac:spMk id="3" creationId="{956EB2F6-8E37-504F-8B36-D81E0D94321B}"/>
          </ac:spMkLst>
        </pc:spChg>
        <pc:spChg chg="add">
          <ac:chgData name="Monica M Merrill" userId="cc93f807-41ab-49e2-b58f-f081647c9153" providerId="ADAL" clId="{1CCBF35F-70EB-A14A-8DBB-FB35B27E11B5}" dt="2021-10-07T15:17:01.781" v="4859" actId="26606"/>
          <ac:spMkLst>
            <pc:docMk/>
            <pc:sldMk cId="4041982886" sldId="278"/>
            <ac:spMk id="9" creationId="{C5E6CFF1-2F42-4E10-9A97-F116F46F53FE}"/>
          </ac:spMkLst>
        </pc:spChg>
        <pc:picChg chg="add">
          <ac:chgData name="Monica M Merrill" userId="cc93f807-41ab-49e2-b58f-f081647c9153" providerId="ADAL" clId="{1CCBF35F-70EB-A14A-8DBB-FB35B27E11B5}" dt="2021-10-07T15:17:01.781" v="4859" actId="26606"/>
          <ac:picMkLst>
            <pc:docMk/>
            <pc:sldMk cId="4041982886" sldId="278"/>
            <ac:picMk id="5" creationId="{0FA432FB-C729-47BA-8BB1-E0125E221212}"/>
          </ac:picMkLst>
        </pc:picChg>
        <pc:cxnChg chg="add">
          <ac:chgData name="Monica M Merrill" userId="cc93f807-41ab-49e2-b58f-f081647c9153" providerId="ADAL" clId="{1CCBF35F-70EB-A14A-8DBB-FB35B27E11B5}" dt="2021-10-07T15:17:01.781" v="4859" actId="26606"/>
          <ac:cxnSpMkLst>
            <pc:docMk/>
            <pc:sldMk cId="4041982886" sldId="278"/>
            <ac:cxnSpMk id="11" creationId="{67182200-4859-4C8D-BCBB-55B245C28BA3}"/>
          </ac:cxnSpMkLst>
        </pc:cxnChg>
      </pc:sldChg>
      <pc:sldChg chg="addSp modSp new mod ord setBg">
        <pc:chgData name="Monica M Merrill" userId="cc93f807-41ab-49e2-b58f-f081647c9153" providerId="ADAL" clId="{1CCBF35F-70EB-A14A-8DBB-FB35B27E11B5}" dt="2021-10-06T17:30:53.672" v="4152" actId="20578"/>
        <pc:sldMkLst>
          <pc:docMk/>
          <pc:sldMk cId="542845819" sldId="279"/>
        </pc:sldMkLst>
        <pc:spChg chg="mod">
          <ac:chgData name="Monica M Merrill" userId="cc93f807-41ab-49e2-b58f-f081647c9153" providerId="ADAL" clId="{1CCBF35F-70EB-A14A-8DBB-FB35B27E11B5}" dt="2021-10-06T17:30:39.033" v="4151" actId="26606"/>
          <ac:spMkLst>
            <pc:docMk/>
            <pc:sldMk cId="542845819" sldId="279"/>
            <ac:spMk id="2" creationId="{4C323555-0465-A54D-ACBE-63B12623392D}"/>
          </ac:spMkLst>
        </pc:spChg>
        <pc:spChg chg="mod">
          <ac:chgData name="Monica M Merrill" userId="cc93f807-41ab-49e2-b58f-f081647c9153" providerId="ADAL" clId="{1CCBF35F-70EB-A14A-8DBB-FB35B27E11B5}" dt="2021-10-06T17:30:39.033" v="4151" actId="26606"/>
          <ac:spMkLst>
            <pc:docMk/>
            <pc:sldMk cId="542845819" sldId="279"/>
            <ac:spMk id="3" creationId="{228336F8-C3D8-B04E-AEE2-B1ABF3AD94C6}"/>
          </ac:spMkLst>
        </pc:spChg>
        <pc:spChg chg="add">
          <ac:chgData name="Monica M Merrill" userId="cc93f807-41ab-49e2-b58f-f081647c9153" providerId="ADAL" clId="{1CCBF35F-70EB-A14A-8DBB-FB35B27E11B5}" dt="2021-10-06T17:30:39.033" v="4151" actId="26606"/>
          <ac:spMkLst>
            <pc:docMk/>
            <pc:sldMk cId="542845819" sldId="279"/>
            <ac:spMk id="10" creationId="{5E39A796-BE83-48B1-B33F-35C4A32AAB57}"/>
          </ac:spMkLst>
        </pc:spChg>
        <pc:spChg chg="add">
          <ac:chgData name="Monica M Merrill" userId="cc93f807-41ab-49e2-b58f-f081647c9153" providerId="ADAL" clId="{1CCBF35F-70EB-A14A-8DBB-FB35B27E11B5}" dt="2021-10-06T17:30:39.033" v="4151" actId="26606"/>
          <ac:spMkLst>
            <pc:docMk/>
            <pc:sldMk cId="542845819" sldId="279"/>
            <ac:spMk id="12" creationId="{72F84B47-E267-4194-8194-831DB7B5547F}"/>
          </ac:spMkLst>
        </pc:spChg>
        <pc:picChg chg="add mod">
          <ac:chgData name="Monica M Merrill" userId="cc93f807-41ab-49e2-b58f-f081647c9153" providerId="ADAL" clId="{1CCBF35F-70EB-A14A-8DBB-FB35B27E11B5}" dt="2021-10-06T17:30:39.033" v="4151" actId="26606"/>
          <ac:picMkLst>
            <pc:docMk/>
            <pc:sldMk cId="542845819" sldId="279"/>
            <ac:picMk id="5" creationId="{F5EEC52E-15D7-974B-B302-C3C9C010F462}"/>
          </ac:picMkLst>
        </pc:picChg>
      </pc:sldChg>
      <pc:sldChg chg="addSp modSp new mod setBg">
        <pc:chgData name="Monica M Merrill" userId="cc93f807-41ab-49e2-b58f-f081647c9153" providerId="ADAL" clId="{1CCBF35F-70EB-A14A-8DBB-FB35B27E11B5}" dt="2021-10-06T17:44:13.350" v="4298" actId="26606"/>
        <pc:sldMkLst>
          <pc:docMk/>
          <pc:sldMk cId="2904691175" sldId="280"/>
        </pc:sldMkLst>
        <pc:spChg chg="mod">
          <ac:chgData name="Monica M Merrill" userId="cc93f807-41ab-49e2-b58f-f081647c9153" providerId="ADAL" clId="{1CCBF35F-70EB-A14A-8DBB-FB35B27E11B5}" dt="2021-10-06T17:44:13.350" v="4298" actId="26606"/>
          <ac:spMkLst>
            <pc:docMk/>
            <pc:sldMk cId="2904691175" sldId="280"/>
            <ac:spMk id="2" creationId="{8B6CF99B-6A90-784F-A8A2-2DF5D3B81890}"/>
          </ac:spMkLst>
        </pc:spChg>
        <pc:spChg chg="mod ord">
          <ac:chgData name="Monica M Merrill" userId="cc93f807-41ab-49e2-b58f-f081647c9153" providerId="ADAL" clId="{1CCBF35F-70EB-A14A-8DBB-FB35B27E11B5}" dt="2021-10-06T17:44:13.350" v="4298" actId="26606"/>
          <ac:spMkLst>
            <pc:docMk/>
            <pc:sldMk cId="2904691175" sldId="280"/>
            <ac:spMk id="3" creationId="{374A6167-0A5E-1D42-8CB3-F3BCE67B5D86}"/>
          </ac:spMkLst>
        </pc:spChg>
        <pc:spChg chg="add">
          <ac:chgData name="Monica M Merrill" userId="cc93f807-41ab-49e2-b58f-f081647c9153" providerId="ADAL" clId="{1CCBF35F-70EB-A14A-8DBB-FB35B27E11B5}" dt="2021-10-06T17:44:13.350" v="4298" actId="26606"/>
          <ac:spMkLst>
            <pc:docMk/>
            <pc:sldMk cId="2904691175" sldId="280"/>
            <ac:spMk id="71" creationId="{4038CB10-1F5C-4D54-9DF7-12586DE5B007}"/>
          </ac:spMkLst>
        </pc:spChg>
        <pc:spChg chg="add">
          <ac:chgData name="Monica M Merrill" userId="cc93f807-41ab-49e2-b58f-f081647c9153" providerId="ADAL" clId="{1CCBF35F-70EB-A14A-8DBB-FB35B27E11B5}" dt="2021-10-06T17:44:13.350" v="4298" actId="26606"/>
          <ac:spMkLst>
            <pc:docMk/>
            <pc:sldMk cId="2904691175" sldId="280"/>
            <ac:spMk id="73" creationId="{36D30126-6314-4A93-B27E-5C66CF781924}"/>
          </ac:spMkLst>
        </pc:spChg>
        <pc:spChg chg="add">
          <ac:chgData name="Monica M Merrill" userId="cc93f807-41ab-49e2-b58f-f081647c9153" providerId="ADAL" clId="{1CCBF35F-70EB-A14A-8DBB-FB35B27E11B5}" dt="2021-10-06T17:44:13.350" v="4298" actId="26606"/>
          <ac:spMkLst>
            <pc:docMk/>
            <pc:sldMk cId="2904691175" sldId="280"/>
            <ac:spMk id="75" creationId="{73ED6512-6858-4552-B699-9A97FE9A4EA2}"/>
          </ac:spMkLst>
        </pc:spChg>
        <pc:picChg chg="add mod">
          <ac:chgData name="Monica M Merrill" userId="cc93f807-41ab-49e2-b58f-f081647c9153" providerId="ADAL" clId="{1CCBF35F-70EB-A14A-8DBB-FB35B27E11B5}" dt="2021-10-06T17:44:13.350" v="4298" actId="26606"/>
          <ac:picMkLst>
            <pc:docMk/>
            <pc:sldMk cId="2904691175" sldId="280"/>
            <ac:picMk id="13314" creationId="{FE326026-AB83-9B4C-9110-F43B6F793AF1}"/>
          </ac:picMkLst>
        </pc:picChg>
      </pc:sldChg>
      <pc:sldChg chg="addSp modSp new mod setBg">
        <pc:chgData name="Monica M Merrill" userId="cc93f807-41ab-49e2-b58f-f081647c9153" providerId="ADAL" clId="{1CCBF35F-70EB-A14A-8DBB-FB35B27E11B5}" dt="2021-10-07T15:18:03.354" v="5016" actId="26606"/>
        <pc:sldMkLst>
          <pc:docMk/>
          <pc:sldMk cId="1232942499" sldId="281"/>
        </pc:sldMkLst>
        <pc:spChg chg="mod">
          <ac:chgData name="Monica M Merrill" userId="cc93f807-41ab-49e2-b58f-f081647c9153" providerId="ADAL" clId="{1CCBF35F-70EB-A14A-8DBB-FB35B27E11B5}" dt="2021-10-07T15:18:03.354" v="5016" actId="26606"/>
          <ac:spMkLst>
            <pc:docMk/>
            <pc:sldMk cId="1232942499" sldId="281"/>
            <ac:spMk id="2" creationId="{07279189-800A-B14B-87FE-934F544F25AF}"/>
          </ac:spMkLst>
        </pc:spChg>
        <pc:spChg chg="mod">
          <ac:chgData name="Monica M Merrill" userId="cc93f807-41ab-49e2-b58f-f081647c9153" providerId="ADAL" clId="{1CCBF35F-70EB-A14A-8DBB-FB35B27E11B5}" dt="2021-10-07T15:18:03.354" v="5016" actId="26606"/>
          <ac:spMkLst>
            <pc:docMk/>
            <pc:sldMk cId="1232942499" sldId="281"/>
            <ac:spMk id="3" creationId="{82939D0D-BD84-6D40-9EE4-7D2E16594E84}"/>
          </ac:spMkLst>
        </pc:spChg>
        <pc:spChg chg="add">
          <ac:chgData name="Monica M Merrill" userId="cc93f807-41ab-49e2-b58f-f081647c9153" providerId="ADAL" clId="{1CCBF35F-70EB-A14A-8DBB-FB35B27E11B5}" dt="2021-10-07T15:18:03.354" v="5016" actId="26606"/>
          <ac:spMkLst>
            <pc:docMk/>
            <pc:sldMk cId="1232942499" sldId="281"/>
            <ac:spMk id="8" creationId="{8D70B121-56F4-4848-B38B-182089D909FA}"/>
          </ac:spMkLst>
        </pc:spChg>
        <pc:cxnChg chg="add">
          <ac:chgData name="Monica M Merrill" userId="cc93f807-41ab-49e2-b58f-f081647c9153" providerId="ADAL" clId="{1CCBF35F-70EB-A14A-8DBB-FB35B27E11B5}" dt="2021-10-07T15:18:03.354" v="5016" actId="26606"/>
          <ac:cxnSpMkLst>
            <pc:docMk/>
            <pc:sldMk cId="1232942499" sldId="281"/>
            <ac:cxnSpMk id="10" creationId="{2D72A2C9-F3CA-4216-8BAD-FA4C970C3C4E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14:35:0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14:35:1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8D1F0-0498-D44E-B14C-79E228CF6B79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C281-3F87-C449-9DBE-27DFDEE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www.aft.org</a:t>
            </a:r>
            <a:r>
              <a:rPr lang="en-US" dirty="0"/>
              <a:t>/sites/default/files/periodicals/ae_fall2017_mcgrew.pdf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8C281-3F87-C449-9DBE-27DFDEEC49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8C281-3F87-C449-9DBE-27DFDEEC49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9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818-60EC-264A-86C7-71781C5E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F7DED-18FE-1D4E-B62B-46E0DCE6E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94BB3-D685-0840-B131-375D1280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1AD76-4D9E-394B-B455-FC24C3E8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41DD-919E-E542-B95E-8C71007C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7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1DBB-D364-8A43-A556-53381410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1349E-891D-C343-A249-7823B8CEC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BFD9-B25D-B84C-A47B-9A41B5BF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36643-8D94-C548-B14E-DD3C8672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64739-F2F0-994E-BB4D-FE900FFE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415B0-C6D1-2143-901A-21BFACBFC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12CA8-5290-3C4C-98C6-33309A5D1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A48E8-FF91-DE40-B076-739FFA81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8F02A-2E35-B442-BB13-00B5845F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1BFB-FCC3-4940-9C53-9AADCDF3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3239-2009-A341-86F8-996F21DD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7042-39CF-7F40-9288-9DC2C701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F70F4-DC74-DB4F-98BE-3CDD77FB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E29B-A668-7041-BB0F-4FE9DFD9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4A21-7CD7-FB47-8D09-571F18C3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3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0114-906D-0C4A-8CD6-4328B5FD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BF243-AB9C-D54A-A20C-7AC8FC3F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A2703-FC0F-8045-9CF1-E340536B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821BF-EE77-934A-A2D0-688770D6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F998A-E9B0-174D-856E-4E56B506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B214-1E84-FE41-A12D-76CC6078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CC5D-F975-AC40-B52F-1489B61DA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BFCD9-8D67-AE44-82C9-74EC09DB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66E9C-B792-6142-B013-D2709926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4EC9E-0093-804B-B675-591FF415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335A5-0EE0-854E-B909-EBBFB587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12AC-7681-FE4B-9D4E-E5E3349E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62AAF-883B-3142-9A82-C1C7B9C6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AE578-1DBA-4B4E-A315-FEF06E474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3F29-C2F0-FE45-9FC7-F78AE78AD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F195E-E2E3-A944-A4AE-17549914F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ADBEE-9E50-EB41-B003-00DF6CBB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43016-90F0-2D44-9F82-4DD55FF9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AD202-C233-CB48-ACDC-7161F12E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FF4A-EFAC-3344-8AA3-A6A85525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B98F1-B0DE-1F44-99D9-75350D49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3A4AA-F82D-5C4B-9FFD-E79CE56C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D0167-E21D-9D41-B8F1-0D38D5A5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7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24C98-9A84-5944-A07B-2679925F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3D331-FCD8-E849-B7B1-D32EB6CE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6C024-D1D6-6C4B-B999-9266DC69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8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1DE1-1CEC-CA4C-8B0B-54581B41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349FC-2E7D-634A-B8B0-019327E1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CF61E-E3C2-ED4C-BF80-D089DE99C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473DF-BEA1-2A48-9F0B-6D8BC04F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5B4E9-8266-5749-BF84-2DFD50DE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29FCC-DF4C-354A-AE9D-78ADCE45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1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9559-0AE8-144E-8E5A-41D3D3A6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B1BE8-AEE0-AA45-952C-A79297013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B79F0-A863-2347-A618-17FA43A44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3176-A4B7-104D-BB3D-EE978F3F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781F8-8AD0-2546-8A24-E3BCB1CD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8EAC8-E58D-A043-8CAD-8C7ACEA7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A32DB-3FBE-B44F-B8C7-4DB006F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12545-B2AA-974A-B48A-545C1E05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83D05-9CF6-F040-9B54-79BF6AEF4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8C2D-136B-A34B-8933-C665B671461A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B8153-C826-074B-9B3B-AA1E18163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45D7E-E5AB-6F40-89F6-7DAB16665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6A53-A105-4742-9271-85F45C2F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nytimes.com/2021/04/29/learning/whats-going-on-in-this-graph-may-5-2021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quiz/news-statements-quiz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.org/sites/default/files/periodicals/ae_fall2017_mcgrew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.stanford.edu/curriculum/lessons/lateral-reading-with-news-stories?cuid=teaching-lateral-read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lcenter.org/fighting-hate/extremist-files/group/american-college-pediatricians" TargetMode="External"/><Relationship Id="rId4" Type="http://schemas.openxmlformats.org/officeDocument/2006/relationships/hyperlink" Target="https://acpeds.org/position-statements/bullying-at-school-never-acceptabl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cpeds.org/assets/College-vs-AAP-updated-8.1.202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21D73-9DF9-4747-89EA-CABFE00A2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Telling Fact from Fiction: Information Literacy with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C20AD-A647-C645-85AB-E1ACB7E78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Monica Merrill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ITL Faculty Fellow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Criminal Justice and Consumer Sciences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October 7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  <a:r>
              <a:rPr lang="en-US" sz="2000" dirty="0">
                <a:solidFill>
                  <a:srgbClr val="FFFFFF"/>
                </a:solidFill>
              </a:rPr>
              <a:t>, 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5E060585-F7ED-4741-9D10-DCC5CCD92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8876" y="492573"/>
            <a:ext cx="632343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5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A8CE57-9F51-DE4E-9A81-EBAF2AE2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4980883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Choosing websites in searches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Over 25% of People Click the First Google Search Result">
            <a:extLst>
              <a:ext uri="{FF2B5EF4-FFF2-40B4-BE49-F238E27FC236}">
                <a16:creationId xmlns:a16="http://schemas.microsoft.com/office/drawing/2014/main" id="{F97F3F3A-3BC4-B048-830C-154894FC3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7987"/>
          <a:stretch/>
        </p:blipFill>
        <p:spPr bwMode="auto">
          <a:xfrm>
            <a:off x="648910" y="785614"/>
            <a:ext cx="5286224" cy="31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C1D3759-A613-C340-AC53-076912DC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7" y="1045393"/>
            <a:ext cx="5300659" cy="25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D389B-9FCA-1249-BCA9-7A25B5BCAEE5}"/>
              </a:ext>
            </a:extLst>
          </p:cNvPr>
          <p:cNvSpPr txBox="1"/>
          <p:nvPr/>
        </p:nvSpPr>
        <p:spPr>
          <a:xfrm>
            <a:off x="6324600" y="4767660"/>
            <a:ext cx="5075720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 basics of how algorithms work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Keywords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“quality”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8341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C988F-8814-E14B-9A2A-9D592699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5400"/>
              <a:t>Tool #3- Click Restraint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090B-F394-3941-A5A9-0E360AEC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Breathe!</a:t>
            </a:r>
          </a:p>
          <a:p>
            <a:r>
              <a:rPr lang="en-US" sz="2200" dirty="0"/>
              <a:t>Search tips:</a:t>
            </a:r>
          </a:p>
          <a:p>
            <a:pPr lvl="1"/>
            <a:r>
              <a:rPr lang="en-US" sz="2200" dirty="0"/>
              <a:t>Use “keywords in order”</a:t>
            </a:r>
          </a:p>
          <a:p>
            <a:pPr lvl="1"/>
            <a:r>
              <a:rPr lang="en-US" sz="2200" dirty="0"/>
              <a:t>Use : </a:t>
            </a:r>
          </a:p>
          <a:p>
            <a:pPr lvl="2"/>
            <a:r>
              <a:rPr lang="en-US" sz="2200" dirty="0" err="1"/>
              <a:t>ysu.edu</a:t>
            </a:r>
            <a:r>
              <a:rPr lang="en-US" sz="2200" dirty="0"/>
              <a:t>: </a:t>
            </a:r>
            <a:r>
              <a:rPr lang="en-US" sz="2200" dirty="0" err="1"/>
              <a:t>itl</a:t>
            </a:r>
            <a:endParaRPr lang="en-US" sz="2200" dirty="0"/>
          </a:p>
          <a:p>
            <a:pPr lvl="2"/>
            <a:r>
              <a:rPr lang="en-US" sz="2200" dirty="0" err="1"/>
              <a:t>Site:edu</a:t>
            </a:r>
            <a:r>
              <a:rPr lang="en-US" sz="2200" dirty="0"/>
              <a:t> keyword</a:t>
            </a:r>
          </a:p>
          <a:p>
            <a:pPr lvl="1"/>
            <a:r>
              <a:rPr lang="en-US" sz="2200" dirty="0"/>
              <a:t>Use – to eliminate websites or keywords</a:t>
            </a:r>
          </a:p>
          <a:p>
            <a:pPr lvl="2"/>
            <a:r>
              <a:rPr lang="en-US" sz="2200" dirty="0"/>
              <a:t>Kellogg’s strike –</a:t>
            </a:r>
            <a:r>
              <a:rPr lang="en-US" sz="2200" dirty="0" err="1"/>
              <a:t>Kellogg’s.com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**If you are citing a terrible website, don’t link! Use </a:t>
            </a:r>
            <a:r>
              <a:rPr lang="en-US" sz="2200" dirty="0" err="1"/>
              <a:t>martinglutherkingDOTorg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09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BED0FEB-5057-134F-9E10-6AA77956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98" y="643467"/>
            <a:ext cx="3964003" cy="3280212"/>
          </a:xfrm>
          <a:prstGeom prst="rect">
            <a:avLst/>
          </a:prstGeom>
        </p:spPr>
      </p:pic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58609CE-1743-784B-8473-AE2C0A85A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980" y="725106"/>
            <a:ext cx="5291665" cy="2143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2E67F-10F8-0142-90AD-08DA4721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86162"/>
          </a:xfrm>
        </p:spPr>
        <p:txBody>
          <a:bodyPr anchor="t"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Media Bias</a:t>
            </a:r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B74E4F9-E932-4248-BF8B-0CDEBD680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75238" y="4633808"/>
            <a:ext cx="4930775" cy="1389271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D62932-266C-5143-BA87-228431622D89}"/>
                  </a:ext>
                </a:extLst>
              </p14:cNvPr>
              <p14:cNvContentPartPr/>
              <p14:nvPr/>
            </p14:nvContentPartPr>
            <p14:xfrm>
              <a:off x="2508142" y="472979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D62932-266C-5143-BA87-228431622D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9502" y="47211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628502-85E8-1749-BC30-B6C25E018769}"/>
                  </a:ext>
                </a:extLst>
              </p14:cNvPr>
              <p14:cNvContentPartPr/>
              <p14:nvPr/>
            </p14:nvContentPartPr>
            <p14:xfrm>
              <a:off x="2359462" y="50865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628502-85E8-1749-BC30-B6C25E0187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0822" y="507791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5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1F8B-A5DD-C04D-BBCD-E508DAA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 #3: Identifying bias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48EE9-5633-4C46-9493-3F9F6AF35070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Biased or fake news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nfographic of media sources">
            <a:extLst>
              <a:ext uri="{FF2B5EF4-FFF2-40B4-BE49-F238E27FC236}">
                <a16:creationId xmlns:a16="http://schemas.microsoft.com/office/drawing/2014/main" id="{F3F9BC80-86F0-684F-B966-D8E1A25557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042217"/>
            <a:ext cx="6019331" cy="47703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2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F170C-B2F3-C140-A109-A1A650C8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Deceiving Visual Aids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0E8B21EC-D8F7-478F-A0E2-D1AD92C5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 dirty="0"/>
              <a:t>Designer- “It’s a preference”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reuters-chart">
            <a:extLst>
              <a:ext uri="{FF2B5EF4-FFF2-40B4-BE49-F238E27FC236}">
                <a16:creationId xmlns:a16="http://schemas.microsoft.com/office/drawing/2014/main" id="{D3696DC7-1EF3-3044-802F-DA5C2879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5408" y="661916"/>
            <a:ext cx="4435239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B5932-1704-5E43-8C27-D9C3ABB0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Deceiving Visual Aids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US crime: Is America seeing a surge in violence? - BBC News">
            <a:extLst>
              <a:ext uri="{FF2B5EF4-FFF2-40B4-BE49-F238E27FC236}">
                <a16:creationId xmlns:a16="http://schemas.microsoft.com/office/drawing/2014/main" id="{211BC801-BCDD-CF4B-A938-26B18751F1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91" y="2426818"/>
            <a:ext cx="522566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10003372-4879-3542-A8AF-2B3C35FB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095757"/>
            <a:ext cx="5455917" cy="26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3555-0465-A54D-ACBE-63B12623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Tool #4 Visual Data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36F8-C3D8-B04E-AEE2-B1ABF3AD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NYT What’s Going on in this graph?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EC52E-15D7-974B-B302-C3C9C010F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744" y="807593"/>
            <a:ext cx="4047566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284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85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CF99B-6A90-784F-A8A2-2DF5D3B8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Quality of information?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Bad Info – Rami Ismail">
            <a:extLst>
              <a:ext uri="{FF2B5EF4-FFF2-40B4-BE49-F238E27FC236}">
                <a16:creationId xmlns:a16="http://schemas.microsoft.com/office/drawing/2014/main" id="{FE326026-AB83-9B4C-9110-F43B6F79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44" y="3223941"/>
            <a:ext cx="6579910" cy="25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6167-0A5E-1D42-8CB3-F3BCE67B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Particularly important for polarizing topics</a:t>
            </a:r>
          </a:p>
          <a:p>
            <a:r>
              <a:rPr lang="en-US" sz="2000">
                <a:solidFill>
                  <a:srgbClr val="FFFFFF"/>
                </a:solidFill>
              </a:rPr>
              <a:t>Too many examples to pick! </a:t>
            </a:r>
          </a:p>
        </p:txBody>
      </p:sp>
    </p:spTree>
    <p:extLst>
      <p:ext uri="{BB962C8B-B14F-4D97-AF65-F5344CB8AC3E}">
        <p14:creationId xmlns:p14="http://schemas.microsoft.com/office/powerpoint/2010/main" val="2904691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14C4B-E9F7-5D49-954E-6DD1C0E0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Tool #5- CRAAP Test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FBD0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FBD0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2" descr="The CRAAP Test: Currency, Relevance, Authority, Accuracy, Purpose">
            <a:extLst>
              <a:ext uri="{FF2B5EF4-FFF2-40B4-BE49-F238E27FC236}">
                <a16:creationId xmlns:a16="http://schemas.microsoft.com/office/drawing/2014/main" id="{F9A140CF-CB0B-3440-97CC-F25348DE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926" y="2331973"/>
            <a:ext cx="4161801" cy="38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Content Placeholder 15">
            <a:extLst>
              <a:ext uri="{FF2B5EF4-FFF2-40B4-BE49-F238E27FC236}">
                <a16:creationId xmlns:a16="http://schemas.microsoft.com/office/drawing/2014/main" id="{82DE48D8-2815-004B-A37F-4A763872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Fact or C</a:t>
            </a:r>
            <a:r>
              <a:rPr lang="en-US" sz="1800" dirty="0">
                <a:solidFill>
                  <a:srgbClr val="7030A0"/>
                </a:solidFill>
              </a:rPr>
              <a:t>r</a:t>
            </a:r>
            <a:r>
              <a:rPr lang="en-US" sz="1800" dirty="0"/>
              <a:t>ap</a:t>
            </a:r>
          </a:p>
          <a:p>
            <a:r>
              <a:rPr lang="en-US" sz="1800" dirty="0"/>
              <a:t>Recent research moving away from checklists like this</a:t>
            </a:r>
          </a:p>
          <a:p>
            <a:pPr lvl="1"/>
            <a:r>
              <a:rPr lang="en-US" sz="1400" dirty="0"/>
              <a:t>Still useful in conjunction with other tools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12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0FA432FB-C729-47BA-8BB1-E0125E221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5EE0D-2546-AE4B-AD44-DF6431F7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Sum up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B2F6-8E37-504F-8B36-D81E0D94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5 Useful Tools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**Lateral reading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Use About Us Section of websites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Click Restraint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Identify Media Bias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Practice Visual Data Literacy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How can you incorporate these ideas into your courses?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82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Graph on document with pen">
            <a:extLst>
              <a:ext uri="{FF2B5EF4-FFF2-40B4-BE49-F238E27FC236}">
                <a16:creationId xmlns:a16="http://schemas.microsoft.com/office/drawing/2014/main" id="{E499C424-B575-438E-AC28-ABEAF7C26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5541D-8C46-DD49-AAEA-45889D2C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24F0D2D-A960-6540-8788-8F97E383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lvl="1"/>
            <a:r>
              <a:rPr lang="en-US" sz="2000" dirty="0">
                <a:solidFill>
                  <a:srgbClr val="FFFFFF"/>
                </a:solidFill>
              </a:rPr>
              <a:t>Identifying the importance </a:t>
            </a:r>
            <a:r>
              <a:rPr lang="en-US" sz="2000">
                <a:solidFill>
                  <a:srgbClr val="FFFFFF"/>
                </a:solidFill>
              </a:rPr>
              <a:t>of identifying facts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Examples of poor quality or misinformation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Tools to differentiate quality information</a:t>
            </a:r>
          </a:p>
          <a:p>
            <a:pPr marL="914400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sz="1600" dirty="0">
                <a:solidFill>
                  <a:srgbClr val="FFFFFF"/>
                </a:solidFill>
              </a:rPr>
              <a:t>Incorporating these lessons into existing classes throughout. 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pPr lvl="2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8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79189-800A-B14B-87FE-934F544F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Conclusion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9D0D-BD84-6D40-9EE4-7D2E1659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Thank you!</a:t>
            </a:r>
          </a:p>
          <a:p>
            <a:endParaRPr lang="en-US" sz="2400" dirty="0"/>
          </a:p>
          <a:p>
            <a:r>
              <a:rPr lang="en-US" sz="2400" dirty="0"/>
              <a:t>Any questions feel free to contact me</a:t>
            </a:r>
          </a:p>
          <a:p>
            <a:pPr lvl="1"/>
            <a:r>
              <a:rPr lang="en-US" dirty="0" err="1"/>
              <a:t>mmmerrill@ysu.edu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4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D8AC7-2D6A-864C-8F00-371B6CF2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struggle telling fact from opinion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481B5A89-786A-49D6-98E8-FB1329C3A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FD5C-98FB-1548-98A6-4D0C56D72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hlinkClick r:id="rId3"/>
              </a:rPr>
              <a:t>PEW Research Poll</a:t>
            </a:r>
            <a:endParaRPr lang="en-US" sz="2200" dirty="0"/>
          </a:p>
          <a:p>
            <a:pPr lvl="2"/>
            <a:r>
              <a:rPr lang="en-US" sz="2200" dirty="0"/>
              <a:t>Out of 10 fact/opinion statements</a:t>
            </a:r>
          </a:p>
          <a:p>
            <a:pPr lvl="3"/>
            <a:r>
              <a:rPr lang="en-US" sz="2200" dirty="0"/>
              <a:t>Only 25% correctly identified all the facts</a:t>
            </a:r>
          </a:p>
          <a:p>
            <a:pPr lvl="3"/>
            <a:r>
              <a:rPr lang="en-US" sz="2200" dirty="0"/>
              <a:t>Barely 1/3 correctly identified all the opinion statements</a:t>
            </a:r>
          </a:p>
        </p:txBody>
      </p:sp>
    </p:spTree>
    <p:extLst>
      <p:ext uri="{BB962C8B-B14F-4D97-AF65-F5344CB8AC3E}">
        <p14:creationId xmlns:p14="http://schemas.microsoft.com/office/powerpoint/2010/main" val="6395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3720-2D48-5A45-85E0-5F77094F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 vs. Opinion</a:t>
            </a:r>
            <a:endParaRPr lang="en-US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938195F-CDE1-494B-8F85-835B8371E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983" y="1825625"/>
            <a:ext cx="7362034" cy="4351338"/>
          </a:xfrm>
        </p:spPr>
      </p:pic>
    </p:spTree>
    <p:extLst>
      <p:ext uri="{BB962C8B-B14F-4D97-AF65-F5344CB8AC3E}">
        <p14:creationId xmlns:p14="http://schemas.microsoft.com/office/powerpoint/2010/main" val="176988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78D1-CF4B-634C-A87D-3EB2C928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5400"/>
              <a:t>Finding reliable information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CE3E-3457-054B-B5F4-776CA26C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Focus on </a:t>
            </a:r>
            <a:r>
              <a:rPr lang="en-US" sz="2200" dirty="0">
                <a:hlinkClick r:id="rId3"/>
              </a:rPr>
              <a:t>civic reasoning</a:t>
            </a:r>
            <a:endParaRPr lang="en-US" sz="2200" dirty="0"/>
          </a:p>
          <a:p>
            <a:pPr lvl="1"/>
            <a:r>
              <a:rPr lang="en-US" sz="2200" dirty="0"/>
              <a:t>focus on what information is worthy of trust</a:t>
            </a:r>
          </a:p>
          <a:p>
            <a:pPr lvl="1"/>
            <a:r>
              <a:rPr lang="en-US" sz="2200" dirty="0"/>
              <a:t>Understand where information comes from and who is responsible for presenting it</a:t>
            </a:r>
          </a:p>
        </p:txBody>
      </p:sp>
    </p:spTree>
    <p:extLst>
      <p:ext uri="{BB962C8B-B14F-4D97-AF65-F5344CB8AC3E}">
        <p14:creationId xmlns:p14="http://schemas.microsoft.com/office/powerpoint/2010/main" val="293182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13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D3703-A750-CF45-9D16-37FF2BB199CE}"/>
              </a:ext>
            </a:extLst>
          </p:cNvPr>
          <p:cNvSpPr txBox="1"/>
          <p:nvPr/>
        </p:nvSpPr>
        <p:spPr>
          <a:xfrm>
            <a:off x="8643193" y="489507"/>
            <a:ext cx="3091607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”Fake News” Examples</a:t>
            </a:r>
          </a:p>
        </p:txBody>
      </p:sp>
      <p:pic>
        <p:nvPicPr>
          <p:cNvPr id="5122" name="Picture 2" descr="Information Literacy Lessons Crucial in a Post-Truth World - Knowledge Quest">
            <a:extLst>
              <a:ext uri="{FF2B5EF4-FFF2-40B4-BE49-F238E27FC236}">
                <a16:creationId xmlns:a16="http://schemas.microsoft.com/office/drawing/2014/main" id="{8928D0B1-BF87-744E-A53F-9531AAE86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9E5B5A43-55F3-43AA-BFD8-602D9F7D2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Owned by Stormfront</a:t>
            </a:r>
          </a:p>
          <a:p>
            <a:pPr lvl="1"/>
            <a:r>
              <a:rPr lang="en-US" sz="1600" dirty="0"/>
              <a:t>Now offline</a:t>
            </a:r>
          </a:p>
          <a:p>
            <a:pPr lvl="1"/>
            <a:endParaRPr lang="en-US" sz="1600" dirty="0"/>
          </a:p>
          <a:p>
            <a:endParaRPr lang="en-US" sz="1600" dirty="0"/>
          </a:p>
        </p:txBody>
      </p:sp>
      <p:sp>
        <p:nvSpPr>
          <p:cNvPr id="5132" name="Rectangle 14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14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89CF8-CD85-9545-9F33-A97F0313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Tool #1- Lateral Reading</a:t>
            </a:r>
          </a:p>
        </p:txBody>
      </p:sp>
      <p:pic>
        <p:nvPicPr>
          <p:cNvPr id="7174" name="Picture 6" descr="David Drury on Twitter: &quot;The 12 Steps of Recovery from Browser Tabs  Addiction Anonymous (#BTAA): On the weekend I confessed my addiction on  Twitter and Facebook to having way too many Tabs">
            <a:extLst>
              <a:ext uri="{FF2B5EF4-FFF2-40B4-BE49-F238E27FC236}">
                <a16:creationId xmlns:a16="http://schemas.microsoft.com/office/drawing/2014/main" id="{CD76ED0E-09BA-D041-8B9B-32FA21F9E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r="5858" b="-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92F8A-6A30-BF4F-9926-5FFD9F4C4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>
                <a:hlinkClick r:id="rId3"/>
              </a:rPr>
              <a:t>Lateral reading</a:t>
            </a:r>
            <a:r>
              <a:rPr lang="en-US" sz="2200" dirty="0"/>
              <a:t>- searching for information about a source while you are reading it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128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ome | American College of Pediatricians">
            <a:extLst>
              <a:ext uri="{FF2B5EF4-FFF2-40B4-BE49-F238E27FC236}">
                <a16:creationId xmlns:a16="http://schemas.microsoft.com/office/drawing/2014/main" id="{CD53191C-C530-F84F-B894-B85DF093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193" y="643467"/>
            <a:ext cx="3280212" cy="32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merican Academy of Pediatrics - YouTube">
            <a:extLst>
              <a:ext uri="{FF2B5EF4-FFF2-40B4-BE49-F238E27FC236}">
                <a16:creationId xmlns:a16="http://schemas.microsoft.com/office/drawing/2014/main" id="{02135CFF-31E8-9B47-8867-3BBCF4914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2592" y="643467"/>
            <a:ext cx="3280212" cy="32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50CFE-1DA5-2042-B36B-CEFD5BC4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86162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Fake News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6265-BEEB-B342-8A65-F8626938D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3"/>
            <a:ext cx="4930626" cy="15861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4"/>
              </a:rPr>
              <a:t>American College of Pediatricians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hlinkClick r:id="rId5"/>
              </a:rPr>
              <a:t>SPLC</a:t>
            </a:r>
            <a:r>
              <a:rPr lang="en-US" sz="2000" dirty="0">
                <a:solidFill>
                  <a:schemeClr val="bg1"/>
                </a:solidFill>
              </a:rPr>
              <a:t> Recognition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8202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9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B9DA4-FF84-EE45-9113-23A88841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Tool #2: 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7CAA-0892-5247-99D1-8DC820C6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Use this tool! </a:t>
            </a:r>
          </a:p>
          <a:p>
            <a:endParaRPr lang="en-US" sz="2400"/>
          </a:p>
          <a:p>
            <a:r>
              <a:rPr lang="en-US" sz="2400"/>
              <a:t>Most websites will state mission, strategic plan, etc. </a:t>
            </a:r>
          </a:p>
          <a:p>
            <a:r>
              <a:rPr lang="en-US" sz="2400">
                <a:hlinkClick r:id="rId2"/>
              </a:rPr>
              <a:t>ACP vs. APA example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7904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11445</TotalTime>
  <Words>396</Words>
  <Application>Microsoft Macintosh PowerPoint</Application>
  <PresentationFormat>Widescreen</PresentationFormat>
  <Paragraphs>93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Telling Fact from Fiction: Information Literacy with Students</vt:lpstr>
      <vt:lpstr>Overview</vt:lpstr>
      <vt:lpstr>The struggle telling fact from opinion</vt:lpstr>
      <vt:lpstr>Fact vs. Opinion</vt:lpstr>
      <vt:lpstr>Finding reliable information</vt:lpstr>
      <vt:lpstr>PowerPoint Presentation</vt:lpstr>
      <vt:lpstr>Tool #1- Lateral Reading</vt:lpstr>
      <vt:lpstr>Fake News Examples</vt:lpstr>
      <vt:lpstr>Tool #2: About Us</vt:lpstr>
      <vt:lpstr>Choosing websites in searches</vt:lpstr>
      <vt:lpstr>Tool #3- Click Restraint</vt:lpstr>
      <vt:lpstr>Media Bias</vt:lpstr>
      <vt:lpstr>Tool #3: Identifying bias </vt:lpstr>
      <vt:lpstr>Deceiving Visual Aids</vt:lpstr>
      <vt:lpstr>Deceiving Visual Aids</vt:lpstr>
      <vt:lpstr>Tool #4 Visual Data Literacy</vt:lpstr>
      <vt:lpstr>Quality of information?</vt:lpstr>
      <vt:lpstr>Tool #5- CRAAP Test</vt:lpstr>
      <vt:lpstr>Sum up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 Merrill</dc:creator>
  <cp:lastModifiedBy>Monica M Merrill</cp:lastModifiedBy>
  <cp:revision>2</cp:revision>
  <dcterms:created xsi:type="dcterms:W3CDTF">2021-09-29T18:36:42Z</dcterms:created>
  <dcterms:modified xsi:type="dcterms:W3CDTF">2021-11-09T18:23:48Z</dcterms:modified>
</cp:coreProperties>
</file>