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EA1F4-2DE7-134F-A65C-FB206F64367A}" v="2" dt="2026-02-03T18:38:09.503"/>
    <p1510:client id="{F8A24106-59FC-D64B-B0D6-CA3D1BC0DC54}" v="44" dt="2026-02-03T23:52:00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>
      <p:cViewPr varScale="1">
        <p:scale>
          <a:sx n="116" d="100"/>
          <a:sy n="116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BC8D-819C-374D-A230-6E71861CBE46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FD89-7852-514F-B690-58D232E2A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2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72FD89-7852-514F-B690-58D232E2AB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25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EACB45-44B3-9EE8-9933-062AA8AE53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86E38-3267-A5F8-4F97-7628295F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270" y="1122363"/>
            <a:ext cx="7439130" cy="2306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0C1325-8ECE-EC9F-0641-BE3BDF11A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270" y="3602038"/>
            <a:ext cx="7439130" cy="1599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DA76-510C-F563-7F5A-3DFCCAD7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084" y="6356349"/>
            <a:ext cx="2743200" cy="365125"/>
          </a:xfrm>
        </p:spPr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9FE92-185F-44F3-EB26-F0A468CD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2251" y="635634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04F7-8410-B79C-FB46-6A71F544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033" y="6356350"/>
            <a:ext cx="2743200" cy="365125"/>
          </a:xfrm>
        </p:spPr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A1400E-BAB7-A437-6A80-AAE224932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6FA46-75D9-84A8-9F89-DA095F150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D865FE-AC0C-9844-9874-0791228EA554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65372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Baskerville SemiBold" panose="02020502070401020303" pitchFamily="18" charset="0"/>
                <a:ea typeface="Baskerville SemiBold" panose="02020502070401020303" pitchFamily="18" charset="0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5D9C79E-117F-1C82-CFFB-6C05ED3DC38A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6A3C96-1B2D-DC41-B154-E18508371CDC}" type="datetimeFigureOut">
              <a:rPr lang="en-US" smtClean="0"/>
              <a:pPr/>
              <a:t>2/3/26</a:t>
            </a:fld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24C571B-CCE7-0816-DBBD-BF77EFE5123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0AE70C-509F-9043-8DCE-9047827F5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EB7CB34-ED5A-5291-7FF2-F5AA5383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7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Know 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red rectangle with a black background&#10;&#10;AI-generated content may be incorrect.">
            <a:extLst>
              <a:ext uri="{FF2B5EF4-FFF2-40B4-BE49-F238E27FC236}">
                <a16:creationId xmlns:a16="http://schemas.microsoft.com/office/drawing/2014/main" id="{879F3DB6-715A-5D4E-DB74-389D540E75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C5EC6-B8AA-A3C2-4675-1ADFD319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3729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1E030-023E-6068-16C0-7DA9B7D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93C44-04EA-1854-86AF-B2142610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D7EE0-C9AC-0502-6E26-D1B4061E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9DD5EA-EEF9-4FC0-4560-309D33AD5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153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58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8B078-3459-6722-15FF-022BD77A46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0BC8F9-047D-4541-59EB-952BFBCE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76098-D00C-D75F-FD7E-5A29CD68D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674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74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1E5477-B95F-AD31-0FEA-7AAE92DCB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F9D24D-183A-8E77-5F9A-975D9D0533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Jones Hall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AC4C-CBD9-1F76-7391-1EF61BFF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57EB8-4985-346F-052B-65783A9B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92DD7-2CC4-2745-6C4C-70A5FC09C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C74BE-1C9F-9363-69BE-380D00AA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D2C61-F1FA-20AE-3A7E-00638BC7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7EEC8-E8EE-5262-54EE-D5F78142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81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YSU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B45A9-B1E6-3FE6-4871-788EB924E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D94C5-796B-A2A3-BED6-2E360ABE8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542-9E9A-9336-27BB-3092F946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3C96-1B2D-DC41-B154-E18508371CDC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3C34C-0300-F366-1D7A-227F1602E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E4B6-0A94-801F-5019-4E139DE8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AE70C-509F-9043-8DCE-9047827F518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2EE772-B36E-2E75-70F6-4E4D73C40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DD3B00-B585-FBB5-669F-1C5759C0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1D582-131E-F6E2-878A-E4C115749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99FB7-88B0-8762-3944-F55980B68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16A3C96-1B2D-DC41-B154-E18508371CDC}" type="datetimeFigureOut">
              <a:rPr lang="en-US" smtClean="0"/>
              <a:pPr/>
              <a:t>2/3/26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8A94-84ED-BBD4-BC0E-677D6EC73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892EF-73F8-CBB1-F913-A7AC37B6B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20AE70C-509F-9043-8DCE-9047827F5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2" r:id="rId5"/>
    <p:sldLayoutId id="2147483654" r:id="rId6"/>
    <p:sldLayoutId id="214748365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Baskerville SemiBold" panose="02020502070401020303" pitchFamily="18" charset="0"/>
          <a:ea typeface="Baskerville SemiBold" panose="02020502070401020303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BCB0E8-E88B-6AC0-1C31-9453FE103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Steubenville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3505B6B-8BC4-8888-0A45-4A2E6E780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2026 Offerings</a:t>
            </a:r>
          </a:p>
        </p:txBody>
      </p:sp>
    </p:spTree>
    <p:extLst>
      <p:ext uri="{BB962C8B-B14F-4D97-AF65-F5344CB8AC3E}">
        <p14:creationId xmlns:p14="http://schemas.microsoft.com/office/powerpoint/2010/main" val="203443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6E4668-EE2A-08A3-1FA0-F00BC1E40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797356"/>
              </p:ext>
            </p:extLst>
          </p:nvPr>
        </p:nvGraphicFramePr>
        <p:xfrm>
          <a:off x="162705" y="131287"/>
          <a:ext cx="5758410" cy="601699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31780">
                  <a:extLst>
                    <a:ext uri="{9D8B030D-6E8A-4147-A177-3AD203B41FA5}">
                      <a16:colId xmlns:a16="http://schemas.microsoft.com/office/drawing/2014/main" val="2565067280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468563823"/>
                    </a:ext>
                  </a:extLst>
                </a:gridCol>
                <a:gridCol w="1163315">
                  <a:extLst>
                    <a:ext uri="{9D8B030D-6E8A-4147-A177-3AD203B41FA5}">
                      <a16:colId xmlns:a16="http://schemas.microsoft.com/office/drawing/2014/main" val="617828061"/>
                    </a:ext>
                  </a:extLst>
                </a:gridCol>
              </a:tblGrid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PROGRAM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TYPE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ODHE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792319906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Medical Assisting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054312130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Well Plugging Certification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144303625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HVAC/Certifications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45051161"/>
                  </a:ext>
                </a:extLst>
              </a:tr>
              <a:tr h="552269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Industrial Maintenance Certification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981486651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OSHA certification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111583800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CNC Machining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616098437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CDL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031654627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IT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688782090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CNC Machining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272757888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Electrical Engineering Tech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523976983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Police Academy Cert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277405174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Radiology Technician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264326039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Respiratory Care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018549272"/>
                  </a:ext>
                </a:extLst>
              </a:tr>
              <a:tr h="389236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Business Administration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 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8731393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5FBB6F-C4FC-22F4-6EDC-4111B3AFBC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906421"/>
              </p:ext>
            </p:extLst>
          </p:nvPr>
        </p:nvGraphicFramePr>
        <p:xfrm>
          <a:off x="6095999" y="131287"/>
          <a:ext cx="5933295" cy="601699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536005">
                  <a:extLst>
                    <a:ext uri="{9D8B030D-6E8A-4147-A177-3AD203B41FA5}">
                      <a16:colId xmlns:a16="http://schemas.microsoft.com/office/drawing/2014/main" val="3889941349"/>
                    </a:ext>
                  </a:extLst>
                </a:gridCol>
                <a:gridCol w="1198645">
                  <a:extLst>
                    <a:ext uri="{9D8B030D-6E8A-4147-A177-3AD203B41FA5}">
                      <a16:colId xmlns:a16="http://schemas.microsoft.com/office/drawing/2014/main" val="178225001"/>
                    </a:ext>
                  </a:extLst>
                </a:gridCol>
                <a:gridCol w="1198645">
                  <a:extLst>
                    <a:ext uri="{9D8B030D-6E8A-4147-A177-3AD203B41FA5}">
                      <a16:colId xmlns:a16="http://schemas.microsoft.com/office/drawing/2014/main" val="3663138536"/>
                    </a:ext>
                  </a:extLst>
                </a:gridCol>
              </a:tblGrid>
              <a:tr h="399641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PROGRAM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TYPE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ODHE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337601372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Early Childhood Education Pre-k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259087883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Welding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774374925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Welding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certificate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270104992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ADN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DONE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631438891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Teacher Education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DONE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343760078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Associate of Individualized Studies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AIS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997605114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Associate of Arts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YES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554018238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Social Work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1687522613"/>
                  </a:ext>
                </a:extLst>
              </a:tr>
              <a:tr h="624150"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Criminal Justice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AAS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fontAlgn="base">
                        <a:buNone/>
                      </a:pPr>
                      <a:r>
                        <a:rPr lang="en-US" sz="1800" ker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No</a:t>
                      </a:r>
                      <a:endParaRPr lang="en-US" sz="180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458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85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A PowerPoint Template" id="{4A32CBC4-FFB8-6442-9687-4BC10D8E4565}" vid="{DBD36518-03F6-2C49-9324-070AA4A514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108</Words>
  <Application>Microsoft Macintosh PowerPoint</Application>
  <PresentationFormat>Widescreen</PresentationFormat>
  <Paragraphs>78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Arial</vt:lpstr>
      <vt:lpstr>Avenir</vt:lpstr>
      <vt:lpstr>Baskerville SemiBold</vt:lpstr>
      <vt:lpstr>Calibri</vt:lpstr>
      <vt:lpstr>Office Theme</vt:lpstr>
      <vt:lpstr>Steubenville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Ross Morrone</dc:creator>
  <cp:lastModifiedBy>Ross Morrone</cp:lastModifiedBy>
  <cp:revision>1</cp:revision>
  <cp:lastPrinted>2024-08-19T18:25:16Z</cp:lastPrinted>
  <dcterms:created xsi:type="dcterms:W3CDTF">2025-08-13T13:02:42Z</dcterms:created>
  <dcterms:modified xsi:type="dcterms:W3CDTF">2026-02-03T23:52:00Z</dcterms:modified>
</cp:coreProperties>
</file>