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5" r:id="rId6"/>
    <p:sldId id="267" r:id="rId7"/>
    <p:sldId id="266" r:id="rId8"/>
    <p:sldId id="268" r:id="rId9"/>
    <p:sldId id="269" r:id="rId10"/>
    <p:sldId id="270" r:id="rId11"/>
    <p:sldId id="261" r:id="rId12"/>
    <p:sldId id="271" r:id="rId13"/>
    <p:sldId id="262" r:id="rId14"/>
    <p:sldId id="263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6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Nicolette Powe" userId="f8890d50-cd77-4e5f-9b71-451390c7c57f" providerId="ADAL" clId="{F825EBEC-4264-4BC3-8413-3EB860D04E1A}"/>
    <pc:docChg chg="modSld">
      <pc:chgData name="Dr. Nicolette Powe" userId="f8890d50-cd77-4e5f-9b71-451390c7c57f" providerId="ADAL" clId="{F825EBEC-4264-4BC3-8413-3EB860D04E1A}" dt="2026-03-31T23:22:24.202" v="10" actId="6549"/>
      <pc:docMkLst>
        <pc:docMk/>
      </pc:docMkLst>
      <pc:sldChg chg="modNotes">
        <pc:chgData name="Dr. Nicolette Powe" userId="f8890d50-cd77-4e5f-9b71-451390c7c57f" providerId="ADAL" clId="{F825EBEC-4264-4BC3-8413-3EB860D04E1A}" dt="2026-03-31T23:21:16.864" v="0" actId="6549"/>
        <pc:sldMkLst>
          <pc:docMk/>
          <pc:sldMk cId="2874358577" sldId="258"/>
        </pc:sldMkLst>
      </pc:sldChg>
      <pc:sldChg chg="modNotes">
        <pc:chgData name="Dr. Nicolette Powe" userId="f8890d50-cd77-4e5f-9b71-451390c7c57f" providerId="ADAL" clId="{F825EBEC-4264-4BC3-8413-3EB860D04E1A}" dt="2026-03-31T23:22:01.144" v="7" actId="6549"/>
        <pc:sldMkLst>
          <pc:docMk/>
          <pc:sldMk cId="951506398" sldId="261"/>
        </pc:sldMkLst>
      </pc:sldChg>
      <pc:sldChg chg="modNotes">
        <pc:chgData name="Dr. Nicolette Powe" userId="f8890d50-cd77-4e5f-9b71-451390c7c57f" providerId="ADAL" clId="{F825EBEC-4264-4BC3-8413-3EB860D04E1A}" dt="2026-03-31T23:22:16.219" v="9" actId="6549"/>
        <pc:sldMkLst>
          <pc:docMk/>
          <pc:sldMk cId="229686212" sldId="262"/>
        </pc:sldMkLst>
      </pc:sldChg>
      <pc:sldChg chg="modNotes">
        <pc:chgData name="Dr. Nicolette Powe" userId="f8890d50-cd77-4e5f-9b71-451390c7c57f" providerId="ADAL" clId="{F825EBEC-4264-4BC3-8413-3EB860D04E1A}" dt="2026-03-31T23:22:24.202" v="10" actId="6549"/>
        <pc:sldMkLst>
          <pc:docMk/>
          <pc:sldMk cId="2924359836" sldId="263"/>
        </pc:sldMkLst>
      </pc:sldChg>
      <pc:sldChg chg="modNotes">
        <pc:chgData name="Dr. Nicolette Powe" userId="f8890d50-cd77-4e5f-9b71-451390c7c57f" providerId="ADAL" clId="{F825EBEC-4264-4BC3-8413-3EB860D04E1A}" dt="2026-03-31T23:21:27.427" v="1" actId="6549"/>
        <pc:sldMkLst>
          <pc:docMk/>
          <pc:sldMk cId="1901987253" sldId="265"/>
        </pc:sldMkLst>
      </pc:sldChg>
      <pc:sldChg chg="modNotes">
        <pc:chgData name="Dr. Nicolette Powe" userId="f8890d50-cd77-4e5f-9b71-451390c7c57f" providerId="ADAL" clId="{F825EBEC-4264-4BC3-8413-3EB860D04E1A}" dt="2026-03-31T23:21:37.221" v="3" actId="6549"/>
        <pc:sldMkLst>
          <pc:docMk/>
          <pc:sldMk cId="2572384066" sldId="266"/>
        </pc:sldMkLst>
      </pc:sldChg>
      <pc:sldChg chg="modNotes">
        <pc:chgData name="Dr. Nicolette Powe" userId="f8890d50-cd77-4e5f-9b71-451390c7c57f" providerId="ADAL" clId="{F825EBEC-4264-4BC3-8413-3EB860D04E1A}" dt="2026-03-31T23:21:32.711" v="2" actId="6549"/>
        <pc:sldMkLst>
          <pc:docMk/>
          <pc:sldMk cId="1544557378" sldId="267"/>
        </pc:sldMkLst>
      </pc:sldChg>
      <pc:sldChg chg="modNotes">
        <pc:chgData name="Dr. Nicolette Powe" userId="f8890d50-cd77-4e5f-9b71-451390c7c57f" providerId="ADAL" clId="{F825EBEC-4264-4BC3-8413-3EB860D04E1A}" dt="2026-03-31T23:21:43.080" v="4" actId="6549"/>
        <pc:sldMkLst>
          <pc:docMk/>
          <pc:sldMk cId="1359901734" sldId="268"/>
        </pc:sldMkLst>
      </pc:sldChg>
      <pc:sldChg chg="modNotes">
        <pc:chgData name="Dr. Nicolette Powe" userId="f8890d50-cd77-4e5f-9b71-451390c7c57f" providerId="ADAL" clId="{F825EBEC-4264-4BC3-8413-3EB860D04E1A}" dt="2026-03-31T23:21:48.314" v="5" actId="6549"/>
        <pc:sldMkLst>
          <pc:docMk/>
          <pc:sldMk cId="386950127" sldId="269"/>
        </pc:sldMkLst>
      </pc:sldChg>
      <pc:sldChg chg="modNotes">
        <pc:chgData name="Dr. Nicolette Powe" userId="f8890d50-cd77-4e5f-9b71-451390c7c57f" providerId="ADAL" clId="{F825EBEC-4264-4BC3-8413-3EB860D04E1A}" dt="2026-03-31T23:21:53.595" v="6" actId="6549"/>
        <pc:sldMkLst>
          <pc:docMk/>
          <pc:sldMk cId="3707293187" sldId="270"/>
        </pc:sldMkLst>
      </pc:sldChg>
      <pc:sldChg chg="modNotes">
        <pc:chgData name="Dr. Nicolette Powe" userId="f8890d50-cd77-4e5f-9b71-451390c7c57f" providerId="ADAL" clId="{F825EBEC-4264-4BC3-8413-3EB860D04E1A}" dt="2026-03-31T23:22:09.713" v="8" actId="6549"/>
        <pc:sldMkLst>
          <pc:docMk/>
          <pc:sldMk cId="1074770941" sldId="271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32FE10-1D66-4219-AEB4-1DAD42CAF25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7808CCA-0429-4B16-AAA0-79583C50F22F}">
      <dgm:prSet/>
      <dgm:spPr/>
      <dgm:t>
        <a:bodyPr/>
        <a:lstStyle/>
        <a:p>
          <a:r>
            <a:rPr lang="en-US"/>
            <a:t>The FYE Committee is responsible for:</a:t>
          </a:r>
        </a:p>
      </dgm:t>
    </dgm:pt>
    <dgm:pt modelId="{55E60908-F55A-4397-932F-A4CAB1121ECE}" type="parTrans" cxnId="{9F93FA39-6D8B-451F-9486-463C683C38F9}">
      <dgm:prSet/>
      <dgm:spPr/>
      <dgm:t>
        <a:bodyPr/>
        <a:lstStyle/>
        <a:p>
          <a:endParaRPr lang="en-US"/>
        </a:p>
      </dgm:t>
    </dgm:pt>
    <dgm:pt modelId="{6522B7C4-1366-4037-AB1B-B86727E1B11F}" type="sibTrans" cxnId="{9F93FA39-6D8B-451F-9486-463C683C38F9}">
      <dgm:prSet/>
      <dgm:spPr/>
      <dgm:t>
        <a:bodyPr/>
        <a:lstStyle/>
        <a:p>
          <a:endParaRPr lang="en-US"/>
        </a:p>
      </dgm:t>
    </dgm:pt>
    <dgm:pt modelId="{B0F4C57C-0154-4110-9430-1AA6C6E0D123}">
      <dgm:prSet/>
      <dgm:spPr/>
      <dgm:t>
        <a:bodyPr/>
        <a:lstStyle/>
        <a:p>
          <a:r>
            <a:rPr lang="en-US"/>
            <a:t>Reviewing and making recommendations regarding best practices for FYE content and delivery.</a:t>
          </a:r>
        </a:p>
      </dgm:t>
    </dgm:pt>
    <dgm:pt modelId="{8C7F9BF8-CB7E-43DA-B775-8E876BF700C1}" type="parTrans" cxnId="{070282A4-628B-410A-BF9E-56C9958860F6}">
      <dgm:prSet/>
      <dgm:spPr/>
      <dgm:t>
        <a:bodyPr/>
        <a:lstStyle/>
        <a:p>
          <a:endParaRPr lang="en-US"/>
        </a:p>
      </dgm:t>
    </dgm:pt>
    <dgm:pt modelId="{6D882F86-0053-4677-AB2D-A0165B43B470}" type="sibTrans" cxnId="{070282A4-628B-410A-BF9E-56C9958860F6}">
      <dgm:prSet/>
      <dgm:spPr/>
      <dgm:t>
        <a:bodyPr/>
        <a:lstStyle/>
        <a:p>
          <a:endParaRPr lang="en-US"/>
        </a:p>
      </dgm:t>
    </dgm:pt>
    <dgm:pt modelId="{0B8F9708-E684-4211-9A6D-CE275741C2F3}">
      <dgm:prSet/>
      <dgm:spPr/>
      <dgm:t>
        <a:bodyPr/>
        <a:lstStyle/>
        <a:p>
          <a:r>
            <a:rPr lang="en-US"/>
            <a:t>Collaborating with the student success seminar and associated first-year activities.</a:t>
          </a:r>
        </a:p>
      </dgm:t>
    </dgm:pt>
    <dgm:pt modelId="{EC29F382-7E26-44A8-B60B-849F95E989E5}" type="parTrans" cxnId="{5B8C1DF6-A981-48BB-ACA4-098CEB8D958A}">
      <dgm:prSet/>
      <dgm:spPr/>
      <dgm:t>
        <a:bodyPr/>
        <a:lstStyle/>
        <a:p>
          <a:endParaRPr lang="en-US"/>
        </a:p>
      </dgm:t>
    </dgm:pt>
    <dgm:pt modelId="{B8DBEF2C-1DD3-4316-B92D-86B1443C9529}" type="sibTrans" cxnId="{5B8C1DF6-A981-48BB-ACA4-098CEB8D958A}">
      <dgm:prSet/>
      <dgm:spPr/>
      <dgm:t>
        <a:bodyPr/>
        <a:lstStyle/>
        <a:p>
          <a:endParaRPr lang="en-US"/>
        </a:p>
      </dgm:t>
    </dgm:pt>
    <dgm:pt modelId="{BC5890F2-E22B-4EE8-9ED4-CD772BA84162}">
      <dgm:prSet/>
      <dgm:spPr/>
      <dgm:t>
        <a:bodyPr/>
        <a:lstStyle/>
        <a:p>
          <a:r>
            <a:rPr lang="en-US"/>
            <a:t>Ensuring that FYE content and the student success seminar align with the university mission.</a:t>
          </a:r>
        </a:p>
      </dgm:t>
    </dgm:pt>
    <dgm:pt modelId="{0051A515-5B5C-43FC-8EE7-BBA9F6529D71}" type="parTrans" cxnId="{8EECB1FE-1479-4750-9F14-7C015D88C208}">
      <dgm:prSet/>
      <dgm:spPr/>
      <dgm:t>
        <a:bodyPr/>
        <a:lstStyle/>
        <a:p>
          <a:endParaRPr lang="en-US"/>
        </a:p>
      </dgm:t>
    </dgm:pt>
    <dgm:pt modelId="{16E67D81-C279-4689-87D2-146B506E21A3}" type="sibTrans" cxnId="{8EECB1FE-1479-4750-9F14-7C015D88C208}">
      <dgm:prSet/>
      <dgm:spPr/>
      <dgm:t>
        <a:bodyPr/>
        <a:lstStyle/>
        <a:p>
          <a:endParaRPr lang="en-US"/>
        </a:p>
      </dgm:t>
    </dgm:pt>
    <dgm:pt modelId="{4002AC7B-7267-411B-812A-FDCF76BC229D}">
      <dgm:prSet/>
      <dgm:spPr/>
      <dgm:t>
        <a:bodyPr/>
        <a:lstStyle/>
        <a:p>
          <a:r>
            <a:rPr lang="en-US"/>
            <a:t>Evaluating the success of YSU 1500 and making recommendations for future implementation.</a:t>
          </a:r>
        </a:p>
      </dgm:t>
    </dgm:pt>
    <dgm:pt modelId="{6D90F0E1-FDD4-4670-8D02-238BC4C907C3}" type="parTrans" cxnId="{95660855-DC66-4899-8883-61D7C78B50EF}">
      <dgm:prSet/>
      <dgm:spPr/>
      <dgm:t>
        <a:bodyPr/>
        <a:lstStyle/>
        <a:p>
          <a:endParaRPr lang="en-US"/>
        </a:p>
      </dgm:t>
    </dgm:pt>
    <dgm:pt modelId="{5568AF2A-47C9-4908-9147-3939A6F7EFEA}" type="sibTrans" cxnId="{95660855-DC66-4899-8883-61D7C78B50EF}">
      <dgm:prSet/>
      <dgm:spPr/>
      <dgm:t>
        <a:bodyPr/>
        <a:lstStyle/>
        <a:p>
          <a:endParaRPr lang="en-US"/>
        </a:p>
      </dgm:t>
    </dgm:pt>
    <dgm:pt modelId="{36BFC139-AD84-41D4-B231-D7AFB9B57ACF}" type="pres">
      <dgm:prSet presAssocID="{A732FE10-1D66-4219-AEB4-1DAD42CAF25C}" presName="root" presStyleCnt="0">
        <dgm:presLayoutVars>
          <dgm:dir/>
          <dgm:resizeHandles val="exact"/>
        </dgm:presLayoutVars>
      </dgm:prSet>
      <dgm:spPr/>
    </dgm:pt>
    <dgm:pt modelId="{997D342F-2CB9-45B9-8A50-7AC479875CC9}" type="pres">
      <dgm:prSet presAssocID="{57808CCA-0429-4B16-AAA0-79583C50F22F}" presName="compNode" presStyleCnt="0"/>
      <dgm:spPr/>
    </dgm:pt>
    <dgm:pt modelId="{78BA9304-7C00-4D2D-B7F0-A9C4F804F8A7}" type="pres">
      <dgm:prSet presAssocID="{57808CCA-0429-4B16-AAA0-79583C50F22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C6C5DE13-6210-4DCF-B8F5-664D73AD4712}" type="pres">
      <dgm:prSet presAssocID="{57808CCA-0429-4B16-AAA0-79583C50F22F}" presName="spaceRect" presStyleCnt="0"/>
      <dgm:spPr/>
    </dgm:pt>
    <dgm:pt modelId="{E7B02835-FB93-4264-ADB5-0717482DD434}" type="pres">
      <dgm:prSet presAssocID="{57808CCA-0429-4B16-AAA0-79583C50F22F}" presName="textRect" presStyleLbl="revTx" presStyleIdx="0" presStyleCnt="5">
        <dgm:presLayoutVars>
          <dgm:chMax val="1"/>
          <dgm:chPref val="1"/>
        </dgm:presLayoutVars>
      </dgm:prSet>
      <dgm:spPr/>
    </dgm:pt>
    <dgm:pt modelId="{C8D02C00-1CA8-44CC-BDCD-EAFDE9F52EE9}" type="pres">
      <dgm:prSet presAssocID="{6522B7C4-1366-4037-AB1B-B86727E1B11F}" presName="sibTrans" presStyleCnt="0"/>
      <dgm:spPr/>
    </dgm:pt>
    <dgm:pt modelId="{B275F87D-50E6-4FA3-9DA3-74D72B8D80B3}" type="pres">
      <dgm:prSet presAssocID="{B0F4C57C-0154-4110-9430-1AA6C6E0D123}" presName="compNode" presStyleCnt="0"/>
      <dgm:spPr/>
    </dgm:pt>
    <dgm:pt modelId="{CE429EA8-3C9F-4E22-81BC-244E11E4788C}" type="pres">
      <dgm:prSet presAssocID="{B0F4C57C-0154-4110-9430-1AA6C6E0D12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BEE7C21A-8D63-46DB-B29B-B593A606F14C}" type="pres">
      <dgm:prSet presAssocID="{B0F4C57C-0154-4110-9430-1AA6C6E0D123}" presName="spaceRect" presStyleCnt="0"/>
      <dgm:spPr/>
    </dgm:pt>
    <dgm:pt modelId="{B90C1A78-2730-4AD2-94EA-241C46A222D4}" type="pres">
      <dgm:prSet presAssocID="{B0F4C57C-0154-4110-9430-1AA6C6E0D123}" presName="textRect" presStyleLbl="revTx" presStyleIdx="1" presStyleCnt="5">
        <dgm:presLayoutVars>
          <dgm:chMax val="1"/>
          <dgm:chPref val="1"/>
        </dgm:presLayoutVars>
      </dgm:prSet>
      <dgm:spPr/>
    </dgm:pt>
    <dgm:pt modelId="{8508D6AD-A7EB-4C41-9B94-8FBA21A6D9F5}" type="pres">
      <dgm:prSet presAssocID="{6D882F86-0053-4677-AB2D-A0165B43B470}" presName="sibTrans" presStyleCnt="0"/>
      <dgm:spPr/>
    </dgm:pt>
    <dgm:pt modelId="{F125BFB4-9E28-4EB5-B4C1-137CBFB032B7}" type="pres">
      <dgm:prSet presAssocID="{0B8F9708-E684-4211-9A6D-CE275741C2F3}" presName="compNode" presStyleCnt="0"/>
      <dgm:spPr/>
    </dgm:pt>
    <dgm:pt modelId="{09BA961D-358D-459E-A11C-12637EF69674}" type="pres">
      <dgm:prSet presAssocID="{0B8F9708-E684-4211-9A6D-CE275741C2F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4535FE66-48FC-4964-A361-5DB9237969D8}" type="pres">
      <dgm:prSet presAssocID="{0B8F9708-E684-4211-9A6D-CE275741C2F3}" presName="spaceRect" presStyleCnt="0"/>
      <dgm:spPr/>
    </dgm:pt>
    <dgm:pt modelId="{C105FC61-3AC2-40C1-BF71-37A94F5C9EEC}" type="pres">
      <dgm:prSet presAssocID="{0B8F9708-E684-4211-9A6D-CE275741C2F3}" presName="textRect" presStyleLbl="revTx" presStyleIdx="2" presStyleCnt="5">
        <dgm:presLayoutVars>
          <dgm:chMax val="1"/>
          <dgm:chPref val="1"/>
        </dgm:presLayoutVars>
      </dgm:prSet>
      <dgm:spPr/>
    </dgm:pt>
    <dgm:pt modelId="{69CAB81A-58AD-4761-A28A-76F733ABD8DC}" type="pres">
      <dgm:prSet presAssocID="{B8DBEF2C-1DD3-4316-B92D-86B1443C9529}" presName="sibTrans" presStyleCnt="0"/>
      <dgm:spPr/>
    </dgm:pt>
    <dgm:pt modelId="{5A75A207-33B5-467F-ABA0-205EE0003486}" type="pres">
      <dgm:prSet presAssocID="{BC5890F2-E22B-4EE8-9ED4-CD772BA84162}" presName="compNode" presStyleCnt="0"/>
      <dgm:spPr/>
    </dgm:pt>
    <dgm:pt modelId="{A9CD3E98-43D0-4A95-9174-FCC512D61E14}" type="pres">
      <dgm:prSet presAssocID="{BC5890F2-E22B-4EE8-9ED4-CD772BA8416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42194B6F-621D-4037-8170-52750A168C3E}" type="pres">
      <dgm:prSet presAssocID="{BC5890F2-E22B-4EE8-9ED4-CD772BA84162}" presName="spaceRect" presStyleCnt="0"/>
      <dgm:spPr/>
    </dgm:pt>
    <dgm:pt modelId="{48610CF8-762C-4BC6-9875-F1AB51F96C4A}" type="pres">
      <dgm:prSet presAssocID="{BC5890F2-E22B-4EE8-9ED4-CD772BA84162}" presName="textRect" presStyleLbl="revTx" presStyleIdx="3" presStyleCnt="5">
        <dgm:presLayoutVars>
          <dgm:chMax val="1"/>
          <dgm:chPref val="1"/>
        </dgm:presLayoutVars>
      </dgm:prSet>
      <dgm:spPr/>
    </dgm:pt>
    <dgm:pt modelId="{0C4E64E4-3A7F-445A-BC7C-71B9C4613369}" type="pres">
      <dgm:prSet presAssocID="{16E67D81-C279-4689-87D2-146B506E21A3}" presName="sibTrans" presStyleCnt="0"/>
      <dgm:spPr/>
    </dgm:pt>
    <dgm:pt modelId="{7A4AA8E2-3558-4449-8A03-BA95A35779F6}" type="pres">
      <dgm:prSet presAssocID="{4002AC7B-7267-411B-812A-FDCF76BC229D}" presName="compNode" presStyleCnt="0"/>
      <dgm:spPr/>
    </dgm:pt>
    <dgm:pt modelId="{CAEC8370-CA0A-4186-82E7-95A09F59F46B}" type="pres">
      <dgm:prSet presAssocID="{4002AC7B-7267-411B-812A-FDCF76BC229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78D9D012-B594-4B53-9B6F-7A773C7DD736}" type="pres">
      <dgm:prSet presAssocID="{4002AC7B-7267-411B-812A-FDCF76BC229D}" presName="spaceRect" presStyleCnt="0"/>
      <dgm:spPr/>
    </dgm:pt>
    <dgm:pt modelId="{A2CF66D8-3EE0-456A-B87E-AE6CB6D58711}" type="pres">
      <dgm:prSet presAssocID="{4002AC7B-7267-411B-812A-FDCF76BC229D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F3112506-A090-4163-A167-84B14E918F64}" type="presOf" srcId="{A732FE10-1D66-4219-AEB4-1DAD42CAF25C}" destId="{36BFC139-AD84-41D4-B231-D7AFB9B57ACF}" srcOrd="0" destOrd="0" presId="urn:microsoft.com/office/officeart/2018/2/layout/IconLabelList"/>
    <dgm:cxn modelId="{DB85CE15-63C4-4B70-B355-8F67D014041A}" type="presOf" srcId="{B0F4C57C-0154-4110-9430-1AA6C6E0D123}" destId="{B90C1A78-2730-4AD2-94EA-241C46A222D4}" srcOrd="0" destOrd="0" presId="urn:microsoft.com/office/officeart/2018/2/layout/IconLabelList"/>
    <dgm:cxn modelId="{9F93FA39-6D8B-451F-9486-463C683C38F9}" srcId="{A732FE10-1D66-4219-AEB4-1DAD42CAF25C}" destId="{57808CCA-0429-4B16-AAA0-79583C50F22F}" srcOrd="0" destOrd="0" parTransId="{55E60908-F55A-4397-932F-A4CAB1121ECE}" sibTransId="{6522B7C4-1366-4037-AB1B-B86727E1B11F}"/>
    <dgm:cxn modelId="{CDD1633D-6AA7-4F6D-8AEB-A82BC261E75F}" type="presOf" srcId="{4002AC7B-7267-411B-812A-FDCF76BC229D}" destId="{A2CF66D8-3EE0-456A-B87E-AE6CB6D58711}" srcOrd="0" destOrd="0" presId="urn:microsoft.com/office/officeart/2018/2/layout/IconLabelList"/>
    <dgm:cxn modelId="{95660855-DC66-4899-8883-61D7C78B50EF}" srcId="{A732FE10-1D66-4219-AEB4-1DAD42CAF25C}" destId="{4002AC7B-7267-411B-812A-FDCF76BC229D}" srcOrd="4" destOrd="0" parTransId="{6D90F0E1-FDD4-4670-8D02-238BC4C907C3}" sibTransId="{5568AF2A-47C9-4908-9147-3939A6F7EFEA}"/>
    <dgm:cxn modelId="{ED79C689-6F06-430A-B0AC-628E72599AAF}" type="presOf" srcId="{0B8F9708-E684-4211-9A6D-CE275741C2F3}" destId="{C105FC61-3AC2-40C1-BF71-37A94F5C9EEC}" srcOrd="0" destOrd="0" presId="urn:microsoft.com/office/officeart/2018/2/layout/IconLabelList"/>
    <dgm:cxn modelId="{070282A4-628B-410A-BF9E-56C9958860F6}" srcId="{A732FE10-1D66-4219-AEB4-1DAD42CAF25C}" destId="{B0F4C57C-0154-4110-9430-1AA6C6E0D123}" srcOrd="1" destOrd="0" parTransId="{8C7F9BF8-CB7E-43DA-B775-8E876BF700C1}" sibTransId="{6D882F86-0053-4677-AB2D-A0165B43B470}"/>
    <dgm:cxn modelId="{42A824A5-DF55-43C1-B622-4485B30DF9E4}" type="presOf" srcId="{BC5890F2-E22B-4EE8-9ED4-CD772BA84162}" destId="{48610CF8-762C-4BC6-9875-F1AB51F96C4A}" srcOrd="0" destOrd="0" presId="urn:microsoft.com/office/officeart/2018/2/layout/IconLabelList"/>
    <dgm:cxn modelId="{3F345DB6-B27E-420A-94B2-10D2CA1ED29D}" type="presOf" srcId="{57808CCA-0429-4B16-AAA0-79583C50F22F}" destId="{E7B02835-FB93-4264-ADB5-0717482DD434}" srcOrd="0" destOrd="0" presId="urn:microsoft.com/office/officeart/2018/2/layout/IconLabelList"/>
    <dgm:cxn modelId="{5B8C1DF6-A981-48BB-ACA4-098CEB8D958A}" srcId="{A732FE10-1D66-4219-AEB4-1DAD42CAF25C}" destId="{0B8F9708-E684-4211-9A6D-CE275741C2F3}" srcOrd="2" destOrd="0" parTransId="{EC29F382-7E26-44A8-B60B-849F95E989E5}" sibTransId="{B8DBEF2C-1DD3-4316-B92D-86B1443C9529}"/>
    <dgm:cxn modelId="{8EECB1FE-1479-4750-9F14-7C015D88C208}" srcId="{A732FE10-1D66-4219-AEB4-1DAD42CAF25C}" destId="{BC5890F2-E22B-4EE8-9ED4-CD772BA84162}" srcOrd="3" destOrd="0" parTransId="{0051A515-5B5C-43FC-8EE7-BBA9F6529D71}" sibTransId="{16E67D81-C279-4689-87D2-146B506E21A3}"/>
    <dgm:cxn modelId="{83E9B9DC-93E2-462B-8169-E2B37211D76F}" type="presParOf" srcId="{36BFC139-AD84-41D4-B231-D7AFB9B57ACF}" destId="{997D342F-2CB9-45B9-8A50-7AC479875CC9}" srcOrd="0" destOrd="0" presId="urn:microsoft.com/office/officeart/2018/2/layout/IconLabelList"/>
    <dgm:cxn modelId="{D9703E8C-1853-44F9-94B2-6ED87D21A490}" type="presParOf" srcId="{997D342F-2CB9-45B9-8A50-7AC479875CC9}" destId="{78BA9304-7C00-4D2D-B7F0-A9C4F804F8A7}" srcOrd="0" destOrd="0" presId="urn:microsoft.com/office/officeart/2018/2/layout/IconLabelList"/>
    <dgm:cxn modelId="{5DE7A100-AE56-4BF1-BA76-7223EBA68657}" type="presParOf" srcId="{997D342F-2CB9-45B9-8A50-7AC479875CC9}" destId="{C6C5DE13-6210-4DCF-B8F5-664D73AD4712}" srcOrd="1" destOrd="0" presId="urn:microsoft.com/office/officeart/2018/2/layout/IconLabelList"/>
    <dgm:cxn modelId="{D8103426-C4B4-4630-9120-C393E90F51E7}" type="presParOf" srcId="{997D342F-2CB9-45B9-8A50-7AC479875CC9}" destId="{E7B02835-FB93-4264-ADB5-0717482DD434}" srcOrd="2" destOrd="0" presId="urn:microsoft.com/office/officeart/2018/2/layout/IconLabelList"/>
    <dgm:cxn modelId="{A7DD5A24-1D95-45ED-A7FD-CB44D8A20BD2}" type="presParOf" srcId="{36BFC139-AD84-41D4-B231-D7AFB9B57ACF}" destId="{C8D02C00-1CA8-44CC-BDCD-EAFDE9F52EE9}" srcOrd="1" destOrd="0" presId="urn:microsoft.com/office/officeart/2018/2/layout/IconLabelList"/>
    <dgm:cxn modelId="{66A15FEA-679D-4601-A354-60B2D2795315}" type="presParOf" srcId="{36BFC139-AD84-41D4-B231-D7AFB9B57ACF}" destId="{B275F87D-50E6-4FA3-9DA3-74D72B8D80B3}" srcOrd="2" destOrd="0" presId="urn:microsoft.com/office/officeart/2018/2/layout/IconLabelList"/>
    <dgm:cxn modelId="{5028FADF-D66D-4D2F-8CD6-ED8BF37899C3}" type="presParOf" srcId="{B275F87D-50E6-4FA3-9DA3-74D72B8D80B3}" destId="{CE429EA8-3C9F-4E22-81BC-244E11E4788C}" srcOrd="0" destOrd="0" presId="urn:microsoft.com/office/officeart/2018/2/layout/IconLabelList"/>
    <dgm:cxn modelId="{47479F24-597C-4B3A-A80D-08909D5A9EAC}" type="presParOf" srcId="{B275F87D-50E6-4FA3-9DA3-74D72B8D80B3}" destId="{BEE7C21A-8D63-46DB-B29B-B593A606F14C}" srcOrd="1" destOrd="0" presId="urn:microsoft.com/office/officeart/2018/2/layout/IconLabelList"/>
    <dgm:cxn modelId="{5E817ED6-737F-4301-B993-08023924094B}" type="presParOf" srcId="{B275F87D-50E6-4FA3-9DA3-74D72B8D80B3}" destId="{B90C1A78-2730-4AD2-94EA-241C46A222D4}" srcOrd="2" destOrd="0" presId="urn:microsoft.com/office/officeart/2018/2/layout/IconLabelList"/>
    <dgm:cxn modelId="{B77048BF-0C0B-44D4-9C81-DF754387DDFA}" type="presParOf" srcId="{36BFC139-AD84-41D4-B231-D7AFB9B57ACF}" destId="{8508D6AD-A7EB-4C41-9B94-8FBA21A6D9F5}" srcOrd="3" destOrd="0" presId="urn:microsoft.com/office/officeart/2018/2/layout/IconLabelList"/>
    <dgm:cxn modelId="{CB9E38D5-925F-4F73-9BA5-C64F4FDCE9AC}" type="presParOf" srcId="{36BFC139-AD84-41D4-B231-D7AFB9B57ACF}" destId="{F125BFB4-9E28-4EB5-B4C1-137CBFB032B7}" srcOrd="4" destOrd="0" presId="urn:microsoft.com/office/officeart/2018/2/layout/IconLabelList"/>
    <dgm:cxn modelId="{61FFA185-902B-4642-91B1-002746BA0677}" type="presParOf" srcId="{F125BFB4-9E28-4EB5-B4C1-137CBFB032B7}" destId="{09BA961D-358D-459E-A11C-12637EF69674}" srcOrd="0" destOrd="0" presId="urn:microsoft.com/office/officeart/2018/2/layout/IconLabelList"/>
    <dgm:cxn modelId="{3B5344D9-C79B-4F75-97EA-C754B6C5782B}" type="presParOf" srcId="{F125BFB4-9E28-4EB5-B4C1-137CBFB032B7}" destId="{4535FE66-48FC-4964-A361-5DB9237969D8}" srcOrd="1" destOrd="0" presId="urn:microsoft.com/office/officeart/2018/2/layout/IconLabelList"/>
    <dgm:cxn modelId="{E393A1D0-28E9-40AB-9773-B2AF141D2F2F}" type="presParOf" srcId="{F125BFB4-9E28-4EB5-B4C1-137CBFB032B7}" destId="{C105FC61-3AC2-40C1-BF71-37A94F5C9EEC}" srcOrd="2" destOrd="0" presId="urn:microsoft.com/office/officeart/2018/2/layout/IconLabelList"/>
    <dgm:cxn modelId="{EA5EC60D-046F-46D5-BFFB-A023DE68DBA2}" type="presParOf" srcId="{36BFC139-AD84-41D4-B231-D7AFB9B57ACF}" destId="{69CAB81A-58AD-4761-A28A-76F733ABD8DC}" srcOrd="5" destOrd="0" presId="urn:microsoft.com/office/officeart/2018/2/layout/IconLabelList"/>
    <dgm:cxn modelId="{6B236E4E-7E5C-4FA3-A856-492129E02F8F}" type="presParOf" srcId="{36BFC139-AD84-41D4-B231-D7AFB9B57ACF}" destId="{5A75A207-33B5-467F-ABA0-205EE0003486}" srcOrd="6" destOrd="0" presId="urn:microsoft.com/office/officeart/2018/2/layout/IconLabelList"/>
    <dgm:cxn modelId="{DEF54A94-79C1-4EEE-B54D-D3A7C8902F2A}" type="presParOf" srcId="{5A75A207-33B5-467F-ABA0-205EE0003486}" destId="{A9CD3E98-43D0-4A95-9174-FCC512D61E14}" srcOrd="0" destOrd="0" presId="urn:microsoft.com/office/officeart/2018/2/layout/IconLabelList"/>
    <dgm:cxn modelId="{759E1C81-DB17-424B-828B-778B11F2D7F2}" type="presParOf" srcId="{5A75A207-33B5-467F-ABA0-205EE0003486}" destId="{42194B6F-621D-4037-8170-52750A168C3E}" srcOrd="1" destOrd="0" presId="urn:microsoft.com/office/officeart/2018/2/layout/IconLabelList"/>
    <dgm:cxn modelId="{9B348C32-4D12-447D-8F77-56C668662A76}" type="presParOf" srcId="{5A75A207-33B5-467F-ABA0-205EE0003486}" destId="{48610CF8-762C-4BC6-9875-F1AB51F96C4A}" srcOrd="2" destOrd="0" presId="urn:microsoft.com/office/officeart/2018/2/layout/IconLabelList"/>
    <dgm:cxn modelId="{58668346-CA97-4DFF-9E64-615DDE4221F0}" type="presParOf" srcId="{36BFC139-AD84-41D4-B231-D7AFB9B57ACF}" destId="{0C4E64E4-3A7F-445A-BC7C-71B9C4613369}" srcOrd="7" destOrd="0" presId="urn:microsoft.com/office/officeart/2018/2/layout/IconLabelList"/>
    <dgm:cxn modelId="{F390F845-9A5A-4744-84FF-070C90BB75A6}" type="presParOf" srcId="{36BFC139-AD84-41D4-B231-D7AFB9B57ACF}" destId="{7A4AA8E2-3558-4449-8A03-BA95A35779F6}" srcOrd="8" destOrd="0" presId="urn:microsoft.com/office/officeart/2018/2/layout/IconLabelList"/>
    <dgm:cxn modelId="{487A09C2-9991-4016-9D96-EFC528CAF0D8}" type="presParOf" srcId="{7A4AA8E2-3558-4449-8A03-BA95A35779F6}" destId="{CAEC8370-CA0A-4186-82E7-95A09F59F46B}" srcOrd="0" destOrd="0" presId="urn:microsoft.com/office/officeart/2018/2/layout/IconLabelList"/>
    <dgm:cxn modelId="{97E669E0-7150-45E1-8713-70DDFE69060C}" type="presParOf" srcId="{7A4AA8E2-3558-4449-8A03-BA95A35779F6}" destId="{78D9D012-B594-4B53-9B6F-7A773C7DD736}" srcOrd="1" destOrd="0" presId="urn:microsoft.com/office/officeart/2018/2/layout/IconLabelList"/>
    <dgm:cxn modelId="{082BCA61-F38E-430A-9746-3527653C9AA2}" type="presParOf" srcId="{7A4AA8E2-3558-4449-8A03-BA95A35779F6}" destId="{A2CF66D8-3EE0-456A-B87E-AE6CB6D5871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F2A970-DD09-421C-9D8F-65EC958A00B7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B38854D-BC52-4D4D-9795-7A5A54ADF1D7}">
      <dgm:prSet/>
      <dgm:spPr/>
      <dgm:t>
        <a:bodyPr/>
        <a:lstStyle/>
        <a:p>
          <a:r>
            <a:rPr lang="en-US"/>
            <a:t>The FYE redesign evaluation used an integrated mixed-methods approach to examine student experience, implementation fidelity, and opportunities for course improvement. </a:t>
          </a:r>
        </a:p>
      </dgm:t>
    </dgm:pt>
    <dgm:pt modelId="{98594C5D-DFFE-4211-BFCD-3497C5F5151E}" type="parTrans" cxnId="{BBAA4EF7-9E5B-43A3-AA80-55838EC799FC}">
      <dgm:prSet/>
      <dgm:spPr/>
      <dgm:t>
        <a:bodyPr/>
        <a:lstStyle/>
        <a:p>
          <a:endParaRPr lang="en-US"/>
        </a:p>
      </dgm:t>
    </dgm:pt>
    <dgm:pt modelId="{33F8C4B6-E236-4275-BB25-C5BE980AFC3D}" type="sibTrans" cxnId="{BBAA4EF7-9E5B-43A3-AA80-55838EC799FC}">
      <dgm:prSet/>
      <dgm:spPr/>
      <dgm:t>
        <a:bodyPr/>
        <a:lstStyle/>
        <a:p>
          <a:endParaRPr lang="en-US"/>
        </a:p>
      </dgm:t>
    </dgm:pt>
    <dgm:pt modelId="{A88FF581-45C6-432A-89AB-6BCF457D239A}">
      <dgm:prSet/>
      <dgm:spPr/>
      <dgm:t>
        <a:bodyPr/>
        <a:lstStyle/>
        <a:p>
          <a:r>
            <a:rPr lang="en-US"/>
            <a:t>Data were collected during Spring 2026 through multiple complementary sources: </a:t>
          </a:r>
        </a:p>
      </dgm:t>
    </dgm:pt>
    <dgm:pt modelId="{282FDAAA-EB32-41B2-A942-CB8FB528ECCA}" type="parTrans" cxnId="{0A8BF20C-432A-4378-A7F3-04DEB0B8E78D}">
      <dgm:prSet/>
      <dgm:spPr/>
      <dgm:t>
        <a:bodyPr/>
        <a:lstStyle/>
        <a:p>
          <a:endParaRPr lang="en-US"/>
        </a:p>
      </dgm:t>
    </dgm:pt>
    <dgm:pt modelId="{3CFC4B0D-3C57-4819-BC27-F90D5DF3E796}" type="sibTrans" cxnId="{0A8BF20C-432A-4378-A7F3-04DEB0B8E78D}">
      <dgm:prSet/>
      <dgm:spPr/>
      <dgm:t>
        <a:bodyPr/>
        <a:lstStyle/>
        <a:p>
          <a:endParaRPr lang="en-US"/>
        </a:p>
      </dgm:t>
    </dgm:pt>
    <dgm:pt modelId="{B06D9ECD-7847-4846-B771-B67DE3F171DD}">
      <dgm:prSet/>
      <dgm:spPr/>
      <dgm:t>
        <a:bodyPr/>
        <a:lstStyle/>
        <a:p>
          <a:r>
            <a:rPr lang="en-US"/>
            <a:t>Fall 2025 student survey</a:t>
          </a:r>
        </a:p>
      </dgm:t>
    </dgm:pt>
    <dgm:pt modelId="{89573D8F-57EE-4E60-9E65-AAD16AC82E8C}" type="parTrans" cxnId="{4FD469AC-4219-4CCE-B54D-EA683E2C0615}">
      <dgm:prSet/>
      <dgm:spPr/>
      <dgm:t>
        <a:bodyPr/>
        <a:lstStyle/>
        <a:p>
          <a:endParaRPr lang="en-US"/>
        </a:p>
      </dgm:t>
    </dgm:pt>
    <dgm:pt modelId="{C796CB65-DE15-40A8-8A40-A56BF8897F6F}" type="sibTrans" cxnId="{4FD469AC-4219-4CCE-B54D-EA683E2C0615}">
      <dgm:prSet/>
      <dgm:spPr/>
      <dgm:t>
        <a:bodyPr/>
        <a:lstStyle/>
        <a:p>
          <a:endParaRPr lang="en-US"/>
        </a:p>
      </dgm:t>
    </dgm:pt>
    <dgm:pt modelId="{FFD2822B-DE8A-4994-AEDC-250B9361FA28}">
      <dgm:prSet/>
      <dgm:spPr/>
      <dgm:t>
        <a:bodyPr/>
        <a:lstStyle/>
        <a:p>
          <a:r>
            <a:rPr lang="en-US"/>
            <a:t>Peer student leader focus groups</a:t>
          </a:r>
        </a:p>
      </dgm:t>
    </dgm:pt>
    <dgm:pt modelId="{6F3A3B74-9FEE-4F54-AF7B-20A06A427E95}" type="parTrans" cxnId="{E1348833-9F61-448F-99DD-726A92BAA5C0}">
      <dgm:prSet/>
      <dgm:spPr/>
      <dgm:t>
        <a:bodyPr/>
        <a:lstStyle/>
        <a:p>
          <a:endParaRPr lang="en-US"/>
        </a:p>
      </dgm:t>
    </dgm:pt>
    <dgm:pt modelId="{EF8E0479-5C03-41E7-9C35-0B9E9D85C635}" type="sibTrans" cxnId="{E1348833-9F61-448F-99DD-726A92BAA5C0}">
      <dgm:prSet/>
      <dgm:spPr/>
      <dgm:t>
        <a:bodyPr/>
        <a:lstStyle/>
        <a:p>
          <a:endParaRPr lang="en-US"/>
        </a:p>
      </dgm:t>
    </dgm:pt>
    <dgm:pt modelId="{37D6ACD2-94D2-499E-97C9-A683825256C8}">
      <dgm:prSet/>
      <dgm:spPr/>
      <dgm:t>
        <a:bodyPr/>
        <a:lstStyle/>
        <a:p>
          <a:r>
            <a:rPr lang="en-US"/>
            <a:t>Key informant interviews</a:t>
          </a:r>
        </a:p>
      </dgm:t>
    </dgm:pt>
    <dgm:pt modelId="{8AA3A052-E15C-4F45-BEC3-043BCF68BDE6}" type="parTrans" cxnId="{B5048295-E387-4FEF-9404-9BCD817A77DA}">
      <dgm:prSet/>
      <dgm:spPr/>
      <dgm:t>
        <a:bodyPr/>
        <a:lstStyle/>
        <a:p>
          <a:endParaRPr lang="en-US"/>
        </a:p>
      </dgm:t>
    </dgm:pt>
    <dgm:pt modelId="{23F78B05-08A9-4FA4-B075-D56C65DBAFE7}" type="sibTrans" cxnId="{B5048295-E387-4FEF-9404-9BCD817A77DA}">
      <dgm:prSet/>
      <dgm:spPr/>
      <dgm:t>
        <a:bodyPr/>
        <a:lstStyle/>
        <a:p>
          <a:endParaRPr lang="en-US"/>
        </a:p>
      </dgm:t>
    </dgm:pt>
    <dgm:pt modelId="{4E39B908-6BD7-41D1-ABE9-C2C4A7702A9D}">
      <dgm:prSet/>
      <dgm:spPr/>
      <dgm:t>
        <a:bodyPr/>
        <a:lstStyle/>
        <a:p>
          <a:r>
            <a:rPr lang="en-US"/>
            <a:t>In-person classroom observation</a:t>
          </a:r>
        </a:p>
      </dgm:t>
    </dgm:pt>
    <dgm:pt modelId="{3CABD3C3-DAC6-49AC-8295-3AFB3DC7F28C}" type="parTrans" cxnId="{50AE0138-84BD-4A6F-9018-3A618A84C3D3}">
      <dgm:prSet/>
      <dgm:spPr/>
      <dgm:t>
        <a:bodyPr/>
        <a:lstStyle/>
        <a:p>
          <a:endParaRPr lang="en-US"/>
        </a:p>
      </dgm:t>
    </dgm:pt>
    <dgm:pt modelId="{02AD43BC-BB48-4017-8EC8-ED84FC2DDBFB}" type="sibTrans" cxnId="{50AE0138-84BD-4A6F-9018-3A618A84C3D3}">
      <dgm:prSet/>
      <dgm:spPr/>
      <dgm:t>
        <a:bodyPr/>
        <a:lstStyle/>
        <a:p>
          <a:endParaRPr lang="en-US"/>
        </a:p>
      </dgm:t>
    </dgm:pt>
    <dgm:pt modelId="{558524EE-E15E-4FD8-8C50-43C7082066F1}">
      <dgm:prSet/>
      <dgm:spPr/>
      <dgm:t>
        <a:bodyPr/>
        <a:lstStyle/>
        <a:p>
          <a:r>
            <a:rPr lang="en-US"/>
            <a:t>Pilot test of Wellness 101 lesson plan</a:t>
          </a:r>
        </a:p>
      </dgm:t>
    </dgm:pt>
    <dgm:pt modelId="{D4C4FD0B-7EED-4B79-8814-9DA1DE566DB1}" type="parTrans" cxnId="{A46F07EC-FEC0-48F7-A86C-744A3D446103}">
      <dgm:prSet/>
      <dgm:spPr/>
      <dgm:t>
        <a:bodyPr/>
        <a:lstStyle/>
        <a:p>
          <a:endParaRPr lang="en-US"/>
        </a:p>
      </dgm:t>
    </dgm:pt>
    <dgm:pt modelId="{8475A90E-98D8-4B7B-B4D5-A1F6C09F1399}" type="sibTrans" cxnId="{A46F07EC-FEC0-48F7-A86C-744A3D446103}">
      <dgm:prSet/>
      <dgm:spPr/>
      <dgm:t>
        <a:bodyPr/>
        <a:lstStyle/>
        <a:p>
          <a:endParaRPr lang="en-US"/>
        </a:p>
      </dgm:t>
    </dgm:pt>
    <dgm:pt modelId="{3CE9AD04-B1BE-48C2-BAD7-663169EA9A92}" type="pres">
      <dgm:prSet presAssocID="{D0F2A970-DD09-421C-9D8F-65EC958A00B7}" presName="Name0" presStyleCnt="0">
        <dgm:presLayoutVars>
          <dgm:dir/>
          <dgm:resizeHandles val="exact"/>
        </dgm:presLayoutVars>
      </dgm:prSet>
      <dgm:spPr/>
    </dgm:pt>
    <dgm:pt modelId="{49A17B4B-B676-4BE8-AA05-5FB1B4634692}" type="pres">
      <dgm:prSet presAssocID="{DB38854D-BC52-4D4D-9795-7A5A54ADF1D7}" presName="parAndChTx" presStyleLbl="node1" presStyleIdx="0" presStyleCnt="2">
        <dgm:presLayoutVars>
          <dgm:bulletEnabled val="1"/>
        </dgm:presLayoutVars>
      </dgm:prSet>
      <dgm:spPr/>
    </dgm:pt>
    <dgm:pt modelId="{01395B91-D3EB-4C8B-BADF-9C7FBA027828}" type="pres">
      <dgm:prSet presAssocID="{33F8C4B6-E236-4275-BB25-C5BE980AFC3D}" presName="parAndChSpace" presStyleCnt="0"/>
      <dgm:spPr/>
    </dgm:pt>
    <dgm:pt modelId="{01C6A761-1471-4482-BE2B-E07055292610}" type="pres">
      <dgm:prSet presAssocID="{A88FF581-45C6-432A-89AB-6BCF457D239A}" presName="parAndChTx" presStyleLbl="node1" presStyleIdx="1" presStyleCnt="2">
        <dgm:presLayoutVars>
          <dgm:bulletEnabled val="1"/>
        </dgm:presLayoutVars>
      </dgm:prSet>
      <dgm:spPr/>
    </dgm:pt>
  </dgm:ptLst>
  <dgm:cxnLst>
    <dgm:cxn modelId="{149AB104-713E-4352-B193-1C9F887E71D3}" type="presOf" srcId="{FFD2822B-DE8A-4994-AEDC-250B9361FA28}" destId="{01C6A761-1471-4482-BE2B-E07055292610}" srcOrd="0" destOrd="2" presId="urn:microsoft.com/office/officeart/2005/8/layout/hChevron3"/>
    <dgm:cxn modelId="{0A8BF20C-432A-4378-A7F3-04DEB0B8E78D}" srcId="{D0F2A970-DD09-421C-9D8F-65EC958A00B7}" destId="{A88FF581-45C6-432A-89AB-6BCF457D239A}" srcOrd="1" destOrd="0" parTransId="{282FDAAA-EB32-41B2-A942-CB8FB528ECCA}" sibTransId="{3CFC4B0D-3C57-4819-BC27-F90D5DF3E796}"/>
    <dgm:cxn modelId="{E1348833-9F61-448F-99DD-726A92BAA5C0}" srcId="{A88FF581-45C6-432A-89AB-6BCF457D239A}" destId="{FFD2822B-DE8A-4994-AEDC-250B9361FA28}" srcOrd="1" destOrd="0" parTransId="{6F3A3B74-9FEE-4F54-AF7B-20A06A427E95}" sibTransId="{EF8E0479-5C03-41E7-9C35-0B9E9D85C635}"/>
    <dgm:cxn modelId="{50AE0138-84BD-4A6F-9018-3A618A84C3D3}" srcId="{A88FF581-45C6-432A-89AB-6BCF457D239A}" destId="{4E39B908-6BD7-41D1-ABE9-C2C4A7702A9D}" srcOrd="3" destOrd="0" parTransId="{3CABD3C3-DAC6-49AC-8295-3AFB3DC7F28C}" sibTransId="{02AD43BC-BB48-4017-8EC8-ED84FC2DDBFB}"/>
    <dgm:cxn modelId="{37A60A65-BFBF-4B52-A632-E0BFA7484640}" type="presOf" srcId="{4E39B908-6BD7-41D1-ABE9-C2C4A7702A9D}" destId="{01C6A761-1471-4482-BE2B-E07055292610}" srcOrd="0" destOrd="4" presId="urn:microsoft.com/office/officeart/2005/8/layout/hChevron3"/>
    <dgm:cxn modelId="{E6AE607B-6147-4E0C-8BF9-BD2A5D213308}" type="presOf" srcId="{558524EE-E15E-4FD8-8C50-43C7082066F1}" destId="{01C6A761-1471-4482-BE2B-E07055292610}" srcOrd="0" destOrd="5" presId="urn:microsoft.com/office/officeart/2005/8/layout/hChevron3"/>
    <dgm:cxn modelId="{B5048295-E387-4FEF-9404-9BCD817A77DA}" srcId="{A88FF581-45C6-432A-89AB-6BCF457D239A}" destId="{37D6ACD2-94D2-499E-97C9-A683825256C8}" srcOrd="2" destOrd="0" parTransId="{8AA3A052-E15C-4F45-BEC3-043BCF68BDE6}" sibTransId="{23F78B05-08A9-4FA4-B075-D56C65DBAFE7}"/>
    <dgm:cxn modelId="{77967B9F-8D80-466F-920D-35AD298DBCC7}" type="presOf" srcId="{A88FF581-45C6-432A-89AB-6BCF457D239A}" destId="{01C6A761-1471-4482-BE2B-E07055292610}" srcOrd="0" destOrd="0" presId="urn:microsoft.com/office/officeart/2005/8/layout/hChevron3"/>
    <dgm:cxn modelId="{5BAB8EA4-FF0D-4BFC-B6C0-7325C3C8BBCB}" type="presOf" srcId="{D0F2A970-DD09-421C-9D8F-65EC958A00B7}" destId="{3CE9AD04-B1BE-48C2-BAD7-663169EA9A92}" srcOrd="0" destOrd="0" presId="urn:microsoft.com/office/officeart/2005/8/layout/hChevron3"/>
    <dgm:cxn modelId="{4FD469AC-4219-4CCE-B54D-EA683E2C0615}" srcId="{A88FF581-45C6-432A-89AB-6BCF457D239A}" destId="{B06D9ECD-7847-4846-B771-B67DE3F171DD}" srcOrd="0" destOrd="0" parTransId="{89573D8F-57EE-4E60-9E65-AAD16AC82E8C}" sibTransId="{C796CB65-DE15-40A8-8A40-A56BF8897F6F}"/>
    <dgm:cxn modelId="{D47B31DA-5462-4154-B629-BCA77DAA6340}" type="presOf" srcId="{DB38854D-BC52-4D4D-9795-7A5A54ADF1D7}" destId="{49A17B4B-B676-4BE8-AA05-5FB1B4634692}" srcOrd="0" destOrd="0" presId="urn:microsoft.com/office/officeart/2005/8/layout/hChevron3"/>
    <dgm:cxn modelId="{E5C94EE1-F55E-4120-9C7D-88025CFAB5A6}" type="presOf" srcId="{B06D9ECD-7847-4846-B771-B67DE3F171DD}" destId="{01C6A761-1471-4482-BE2B-E07055292610}" srcOrd="0" destOrd="1" presId="urn:microsoft.com/office/officeart/2005/8/layout/hChevron3"/>
    <dgm:cxn modelId="{A46F07EC-FEC0-48F7-A86C-744A3D446103}" srcId="{A88FF581-45C6-432A-89AB-6BCF457D239A}" destId="{558524EE-E15E-4FD8-8C50-43C7082066F1}" srcOrd="4" destOrd="0" parTransId="{D4C4FD0B-7EED-4B79-8814-9DA1DE566DB1}" sibTransId="{8475A90E-98D8-4B7B-B4D5-A1F6C09F1399}"/>
    <dgm:cxn modelId="{445677F3-8E25-4FFB-86B0-F7CA82DA48DA}" type="presOf" srcId="{37D6ACD2-94D2-499E-97C9-A683825256C8}" destId="{01C6A761-1471-4482-BE2B-E07055292610}" srcOrd="0" destOrd="3" presId="urn:microsoft.com/office/officeart/2005/8/layout/hChevron3"/>
    <dgm:cxn modelId="{BBAA4EF7-9E5B-43A3-AA80-55838EC799FC}" srcId="{D0F2A970-DD09-421C-9D8F-65EC958A00B7}" destId="{DB38854D-BC52-4D4D-9795-7A5A54ADF1D7}" srcOrd="0" destOrd="0" parTransId="{98594C5D-DFFE-4211-BFCD-3497C5F5151E}" sibTransId="{33F8C4B6-E236-4275-BB25-C5BE980AFC3D}"/>
    <dgm:cxn modelId="{51F09EF6-F775-4C70-8E86-440E128F55EC}" type="presParOf" srcId="{3CE9AD04-B1BE-48C2-BAD7-663169EA9A92}" destId="{49A17B4B-B676-4BE8-AA05-5FB1B4634692}" srcOrd="0" destOrd="0" presId="urn:microsoft.com/office/officeart/2005/8/layout/hChevron3"/>
    <dgm:cxn modelId="{8B90E754-24E7-42A5-97C0-B44DE12E45AF}" type="presParOf" srcId="{3CE9AD04-B1BE-48C2-BAD7-663169EA9A92}" destId="{01395B91-D3EB-4C8B-BADF-9C7FBA027828}" srcOrd="1" destOrd="0" presId="urn:microsoft.com/office/officeart/2005/8/layout/hChevron3"/>
    <dgm:cxn modelId="{C0E6DFE8-AD86-4267-8EBC-CBA7FE397457}" type="presParOf" srcId="{3CE9AD04-B1BE-48C2-BAD7-663169EA9A92}" destId="{01C6A761-1471-4482-BE2B-E07055292610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EF53BD-C22C-4381-BAFE-263BFFF32809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50D3618-5C35-4125-8F4C-130016131E55}">
      <dgm:prSet/>
      <dgm:spPr/>
      <dgm:t>
        <a:bodyPr/>
        <a:lstStyle/>
        <a:p>
          <a:r>
            <a:rPr lang="en-US" dirty="0"/>
            <a:t>Fall 2025 evaluated 594 student surveys</a:t>
          </a:r>
        </a:p>
      </dgm:t>
    </dgm:pt>
    <dgm:pt modelId="{AFE29136-C956-4FF9-8DF7-8E1CB8356D0B}" type="parTrans" cxnId="{77997CFC-1CE7-4BDE-BDBC-56A119C6EC00}">
      <dgm:prSet/>
      <dgm:spPr/>
      <dgm:t>
        <a:bodyPr/>
        <a:lstStyle/>
        <a:p>
          <a:endParaRPr lang="en-US"/>
        </a:p>
      </dgm:t>
    </dgm:pt>
    <dgm:pt modelId="{D849CE5A-5E34-471F-9073-54F3D86E38AB}" type="sibTrans" cxnId="{77997CFC-1CE7-4BDE-BDBC-56A119C6EC0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7F3F266-8BBB-465D-A560-FBB63B70A3C3}">
      <dgm:prSet/>
      <dgm:spPr/>
      <dgm:t>
        <a:bodyPr/>
        <a:lstStyle/>
        <a:p>
          <a:r>
            <a:rPr lang="en-US" dirty="0"/>
            <a:t>Spring 2026 facilitated peer student leader focus group with 12 participants</a:t>
          </a:r>
        </a:p>
      </dgm:t>
    </dgm:pt>
    <dgm:pt modelId="{0A8AE31B-9E96-40E1-BF38-1A40E41E77A1}" type="parTrans" cxnId="{0753F756-6D6D-45D3-84D3-C1649F44E344}">
      <dgm:prSet/>
      <dgm:spPr/>
      <dgm:t>
        <a:bodyPr/>
        <a:lstStyle/>
        <a:p>
          <a:endParaRPr lang="en-US"/>
        </a:p>
      </dgm:t>
    </dgm:pt>
    <dgm:pt modelId="{ACC319FD-FF0E-4704-B88C-F9394A8A72FE}" type="sibTrans" cxnId="{0753F756-6D6D-45D3-84D3-C1649F44E34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386242B-14DE-4EF5-B8F9-5553F315EC4E}">
      <dgm:prSet/>
      <dgm:spPr/>
      <dgm:t>
        <a:bodyPr/>
        <a:lstStyle/>
        <a:p>
          <a:r>
            <a:rPr lang="en-US" dirty="0"/>
            <a:t>Spring 2026 conducted 11 key informant interviews with FYE current/past instructors</a:t>
          </a:r>
        </a:p>
      </dgm:t>
    </dgm:pt>
    <dgm:pt modelId="{09389D13-2911-43D9-8D79-CAD5E0138754}" type="parTrans" cxnId="{6A2123A3-E230-437C-9598-AC335B4871CC}">
      <dgm:prSet/>
      <dgm:spPr/>
      <dgm:t>
        <a:bodyPr/>
        <a:lstStyle/>
        <a:p>
          <a:endParaRPr lang="en-US"/>
        </a:p>
      </dgm:t>
    </dgm:pt>
    <dgm:pt modelId="{4514F186-E6FB-44F8-88C9-561BD2822952}" type="sibTrans" cxnId="{6A2123A3-E230-437C-9598-AC335B4871C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AD67AEE-4669-4450-91F0-E2016AEDD139}">
      <dgm:prSet/>
      <dgm:spPr/>
      <dgm:t>
        <a:bodyPr/>
        <a:lstStyle/>
        <a:p>
          <a:r>
            <a:rPr lang="en-US" dirty="0"/>
            <a:t>Spring 2026 completed three in-person classroom observations </a:t>
          </a:r>
        </a:p>
      </dgm:t>
    </dgm:pt>
    <dgm:pt modelId="{5F6A89F2-4F3D-4F54-814F-67E67AC1BBFF}" type="parTrans" cxnId="{0B4F502A-B458-49F2-9B34-5F498CDC1497}">
      <dgm:prSet/>
      <dgm:spPr/>
      <dgm:t>
        <a:bodyPr/>
        <a:lstStyle/>
        <a:p>
          <a:endParaRPr lang="en-US"/>
        </a:p>
      </dgm:t>
    </dgm:pt>
    <dgm:pt modelId="{3FA0AED1-CEF9-4887-8A48-79082EE75024}" type="sibTrans" cxnId="{0B4F502A-B458-49F2-9B34-5F498CDC1497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548EAEDC-E368-4EEE-A5AA-0389DEDDBB78}">
      <dgm:prSet/>
      <dgm:spPr/>
      <dgm:t>
        <a:bodyPr/>
        <a:lstStyle/>
        <a:p>
          <a:r>
            <a:rPr lang="en-US" dirty="0"/>
            <a:t>Spring 2026 implemented pilot test of Wellness 101 lesson plan</a:t>
          </a:r>
        </a:p>
      </dgm:t>
    </dgm:pt>
    <dgm:pt modelId="{E2B80D9E-584B-491B-81D3-D3BB0DD0AE8B}" type="parTrans" cxnId="{22CA6179-B64F-49BA-9F5B-54C5EAD917A6}">
      <dgm:prSet/>
      <dgm:spPr/>
      <dgm:t>
        <a:bodyPr/>
        <a:lstStyle/>
        <a:p>
          <a:endParaRPr lang="en-US"/>
        </a:p>
      </dgm:t>
    </dgm:pt>
    <dgm:pt modelId="{556F6EA1-F63D-4AC4-A9A1-F357A705BDC4}" type="sibTrans" cxnId="{22CA6179-B64F-49BA-9F5B-54C5EAD917A6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BA7410E2-3C34-4EFE-A20D-BFA7775A8BD3}" type="pres">
      <dgm:prSet presAssocID="{9DEF53BD-C22C-4381-BAFE-263BFFF32809}" presName="Name0" presStyleCnt="0">
        <dgm:presLayoutVars>
          <dgm:animLvl val="lvl"/>
          <dgm:resizeHandles val="exact"/>
        </dgm:presLayoutVars>
      </dgm:prSet>
      <dgm:spPr/>
    </dgm:pt>
    <dgm:pt modelId="{3E962E78-0608-4EFC-AD2F-F67BA309C13D}" type="pres">
      <dgm:prSet presAssocID="{550D3618-5C35-4125-8F4C-130016131E55}" presName="compositeNode" presStyleCnt="0">
        <dgm:presLayoutVars>
          <dgm:bulletEnabled val="1"/>
        </dgm:presLayoutVars>
      </dgm:prSet>
      <dgm:spPr/>
    </dgm:pt>
    <dgm:pt modelId="{06EBD103-FC4F-4A30-907F-A0723D3D77FC}" type="pres">
      <dgm:prSet presAssocID="{550D3618-5C35-4125-8F4C-130016131E55}" presName="bgRect" presStyleLbl="bgAccFollowNode1" presStyleIdx="0" presStyleCnt="5"/>
      <dgm:spPr/>
    </dgm:pt>
    <dgm:pt modelId="{1F01C7B6-1102-4794-BA0A-6111AD6F5652}" type="pres">
      <dgm:prSet presAssocID="{D849CE5A-5E34-471F-9073-54F3D86E38AB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43D38E4D-AE98-4127-8D13-95F90EEEE257}" type="pres">
      <dgm:prSet presAssocID="{550D3618-5C35-4125-8F4C-130016131E55}" presName="bottomLine" presStyleLbl="alignNode1" presStyleIdx="1" presStyleCnt="10">
        <dgm:presLayoutVars/>
      </dgm:prSet>
      <dgm:spPr/>
    </dgm:pt>
    <dgm:pt modelId="{BBA44ABF-DDD0-414F-8922-5873EBD428D9}" type="pres">
      <dgm:prSet presAssocID="{550D3618-5C35-4125-8F4C-130016131E55}" presName="nodeText" presStyleLbl="bgAccFollowNode1" presStyleIdx="0" presStyleCnt="5">
        <dgm:presLayoutVars>
          <dgm:bulletEnabled val="1"/>
        </dgm:presLayoutVars>
      </dgm:prSet>
      <dgm:spPr/>
    </dgm:pt>
    <dgm:pt modelId="{28D8D570-5D2B-47BB-9DC2-434F66E9C203}" type="pres">
      <dgm:prSet presAssocID="{D849CE5A-5E34-471F-9073-54F3D86E38AB}" presName="sibTrans" presStyleCnt="0"/>
      <dgm:spPr/>
    </dgm:pt>
    <dgm:pt modelId="{52E5FEAA-3D84-4154-AA7B-67A59C6700C0}" type="pres">
      <dgm:prSet presAssocID="{C7F3F266-8BBB-465D-A560-FBB63B70A3C3}" presName="compositeNode" presStyleCnt="0">
        <dgm:presLayoutVars>
          <dgm:bulletEnabled val="1"/>
        </dgm:presLayoutVars>
      </dgm:prSet>
      <dgm:spPr/>
    </dgm:pt>
    <dgm:pt modelId="{71A62F78-6891-4D79-9134-7E55B6BAAA58}" type="pres">
      <dgm:prSet presAssocID="{C7F3F266-8BBB-465D-A560-FBB63B70A3C3}" presName="bgRect" presStyleLbl="bgAccFollowNode1" presStyleIdx="1" presStyleCnt="5"/>
      <dgm:spPr/>
    </dgm:pt>
    <dgm:pt modelId="{E0B956E3-317E-42A1-8465-FA51E29A828D}" type="pres">
      <dgm:prSet presAssocID="{ACC319FD-FF0E-4704-B88C-F9394A8A72FE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BCFD12AC-A834-48F9-B606-567122AE89EE}" type="pres">
      <dgm:prSet presAssocID="{C7F3F266-8BBB-465D-A560-FBB63B70A3C3}" presName="bottomLine" presStyleLbl="alignNode1" presStyleIdx="3" presStyleCnt="10">
        <dgm:presLayoutVars/>
      </dgm:prSet>
      <dgm:spPr/>
    </dgm:pt>
    <dgm:pt modelId="{7B88DEC5-81BF-4089-86B3-B4D5E8887EBE}" type="pres">
      <dgm:prSet presAssocID="{C7F3F266-8BBB-465D-A560-FBB63B70A3C3}" presName="nodeText" presStyleLbl="bgAccFollowNode1" presStyleIdx="1" presStyleCnt="5">
        <dgm:presLayoutVars>
          <dgm:bulletEnabled val="1"/>
        </dgm:presLayoutVars>
      </dgm:prSet>
      <dgm:spPr/>
    </dgm:pt>
    <dgm:pt modelId="{34BA1120-8391-40C3-AF4C-F5A956560B19}" type="pres">
      <dgm:prSet presAssocID="{ACC319FD-FF0E-4704-B88C-F9394A8A72FE}" presName="sibTrans" presStyleCnt="0"/>
      <dgm:spPr/>
    </dgm:pt>
    <dgm:pt modelId="{22E6DC49-A028-447F-AD64-07FF017C6E79}" type="pres">
      <dgm:prSet presAssocID="{5386242B-14DE-4EF5-B8F9-5553F315EC4E}" presName="compositeNode" presStyleCnt="0">
        <dgm:presLayoutVars>
          <dgm:bulletEnabled val="1"/>
        </dgm:presLayoutVars>
      </dgm:prSet>
      <dgm:spPr/>
    </dgm:pt>
    <dgm:pt modelId="{EDCBC463-477C-43E4-9324-50F27CB3B91B}" type="pres">
      <dgm:prSet presAssocID="{5386242B-14DE-4EF5-B8F9-5553F315EC4E}" presName="bgRect" presStyleLbl="bgAccFollowNode1" presStyleIdx="2" presStyleCnt="5"/>
      <dgm:spPr/>
    </dgm:pt>
    <dgm:pt modelId="{BD86BE90-6212-4F33-AC99-6A0C2604030A}" type="pres">
      <dgm:prSet presAssocID="{4514F186-E6FB-44F8-88C9-561BD2822952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DB38CD0B-4F21-4F58-81C4-42027353010E}" type="pres">
      <dgm:prSet presAssocID="{5386242B-14DE-4EF5-B8F9-5553F315EC4E}" presName="bottomLine" presStyleLbl="alignNode1" presStyleIdx="5" presStyleCnt="10">
        <dgm:presLayoutVars/>
      </dgm:prSet>
      <dgm:spPr/>
    </dgm:pt>
    <dgm:pt modelId="{8379C6F3-B63A-43A5-8497-6ECA44E20D8E}" type="pres">
      <dgm:prSet presAssocID="{5386242B-14DE-4EF5-B8F9-5553F315EC4E}" presName="nodeText" presStyleLbl="bgAccFollowNode1" presStyleIdx="2" presStyleCnt="5">
        <dgm:presLayoutVars>
          <dgm:bulletEnabled val="1"/>
        </dgm:presLayoutVars>
      </dgm:prSet>
      <dgm:spPr/>
    </dgm:pt>
    <dgm:pt modelId="{B4EB6466-FB8C-4782-A324-14275A472F84}" type="pres">
      <dgm:prSet presAssocID="{4514F186-E6FB-44F8-88C9-561BD2822952}" presName="sibTrans" presStyleCnt="0"/>
      <dgm:spPr/>
    </dgm:pt>
    <dgm:pt modelId="{372F5A65-7E16-4A0E-8B69-00D44AC7B75F}" type="pres">
      <dgm:prSet presAssocID="{6AD67AEE-4669-4450-91F0-E2016AEDD139}" presName="compositeNode" presStyleCnt="0">
        <dgm:presLayoutVars>
          <dgm:bulletEnabled val="1"/>
        </dgm:presLayoutVars>
      </dgm:prSet>
      <dgm:spPr/>
    </dgm:pt>
    <dgm:pt modelId="{ED9E260F-ABE1-42B7-9213-3994C14E462A}" type="pres">
      <dgm:prSet presAssocID="{6AD67AEE-4669-4450-91F0-E2016AEDD139}" presName="bgRect" presStyleLbl="bgAccFollowNode1" presStyleIdx="3" presStyleCnt="5"/>
      <dgm:spPr/>
    </dgm:pt>
    <dgm:pt modelId="{8ED9DE4A-C39F-4F56-85CF-7D77E0830F33}" type="pres">
      <dgm:prSet presAssocID="{3FA0AED1-CEF9-4887-8A48-79082EE75024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8B6BFA29-AD8A-4272-889C-3E517A79447E}" type="pres">
      <dgm:prSet presAssocID="{6AD67AEE-4669-4450-91F0-E2016AEDD139}" presName="bottomLine" presStyleLbl="alignNode1" presStyleIdx="7" presStyleCnt="10">
        <dgm:presLayoutVars/>
      </dgm:prSet>
      <dgm:spPr/>
    </dgm:pt>
    <dgm:pt modelId="{40ADEEFE-95A6-4CE1-8C76-9480C8EDA3FE}" type="pres">
      <dgm:prSet presAssocID="{6AD67AEE-4669-4450-91F0-E2016AEDD139}" presName="nodeText" presStyleLbl="bgAccFollowNode1" presStyleIdx="3" presStyleCnt="5">
        <dgm:presLayoutVars>
          <dgm:bulletEnabled val="1"/>
        </dgm:presLayoutVars>
      </dgm:prSet>
      <dgm:spPr/>
    </dgm:pt>
    <dgm:pt modelId="{744A3CE7-3C76-4E58-97C2-3C8428EA4D6D}" type="pres">
      <dgm:prSet presAssocID="{3FA0AED1-CEF9-4887-8A48-79082EE75024}" presName="sibTrans" presStyleCnt="0"/>
      <dgm:spPr/>
    </dgm:pt>
    <dgm:pt modelId="{40A00E0A-4351-40FB-87FE-4D23550E59AF}" type="pres">
      <dgm:prSet presAssocID="{548EAEDC-E368-4EEE-A5AA-0389DEDDBB78}" presName="compositeNode" presStyleCnt="0">
        <dgm:presLayoutVars>
          <dgm:bulletEnabled val="1"/>
        </dgm:presLayoutVars>
      </dgm:prSet>
      <dgm:spPr/>
    </dgm:pt>
    <dgm:pt modelId="{854A595B-B87E-45B5-958E-EC9FE7B32005}" type="pres">
      <dgm:prSet presAssocID="{548EAEDC-E368-4EEE-A5AA-0389DEDDBB78}" presName="bgRect" presStyleLbl="bgAccFollowNode1" presStyleIdx="4" presStyleCnt="5"/>
      <dgm:spPr/>
    </dgm:pt>
    <dgm:pt modelId="{52593022-0894-4543-B897-1D6A18D8F3C2}" type="pres">
      <dgm:prSet presAssocID="{556F6EA1-F63D-4AC4-A9A1-F357A705BDC4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B28955CA-BC3A-43DA-9373-97DA7088BDF8}" type="pres">
      <dgm:prSet presAssocID="{548EAEDC-E368-4EEE-A5AA-0389DEDDBB78}" presName="bottomLine" presStyleLbl="alignNode1" presStyleIdx="9" presStyleCnt="10">
        <dgm:presLayoutVars/>
      </dgm:prSet>
      <dgm:spPr/>
    </dgm:pt>
    <dgm:pt modelId="{45424161-2601-4D8C-8F2D-520DFA95626C}" type="pres">
      <dgm:prSet presAssocID="{548EAEDC-E368-4EEE-A5AA-0389DEDDBB78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20E7850D-84AD-4592-BBEF-927A10AB18DF}" type="presOf" srcId="{550D3618-5C35-4125-8F4C-130016131E55}" destId="{BBA44ABF-DDD0-414F-8922-5873EBD428D9}" srcOrd="1" destOrd="0" presId="urn:microsoft.com/office/officeart/2016/7/layout/BasicLinearProcessNumbered"/>
    <dgm:cxn modelId="{ECF88512-5EB3-4EB8-9F8A-B046DE3F2CA3}" type="presOf" srcId="{556F6EA1-F63D-4AC4-A9A1-F357A705BDC4}" destId="{52593022-0894-4543-B897-1D6A18D8F3C2}" srcOrd="0" destOrd="0" presId="urn:microsoft.com/office/officeart/2016/7/layout/BasicLinearProcessNumbered"/>
    <dgm:cxn modelId="{0B4F502A-B458-49F2-9B34-5F498CDC1497}" srcId="{9DEF53BD-C22C-4381-BAFE-263BFFF32809}" destId="{6AD67AEE-4669-4450-91F0-E2016AEDD139}" srcOrd="3" destOrd="0" parTransId="{5F6A89F2-4F3D-4F54-814F-67E67AC1BBFF}" sibTransId="{3FA0AED1-CEF9-4887-8A48-79082EE75024}"/>
    <dgm:cxn modelId="{B82B7B33-EF75-4469-908C-B151E84991EA}" type="presOf" srcId="{C7F3F266-8BBB-465D-A560-FBB63B70A3C3}" destId="{7B88DEC5-81BF-4089-86B3-B4D5E8887EBE}" srcOrd="1" destOrd="0" presId="urn:microsoft.com/office/officeart/2016/7/layout/BasicLinearProcessNumbered"/>
    <dgm:cxn modelId="{6038FE45-5C82-44F3-A547-1524D2FC94FD}" type="presOf" srcId="{9DEF53BD-C22C-4381-BAFE-263BFFF32809}" destId="{BA7410E2-3C34-4EFE-A20D-BFA7775A8BD3}" srcOrd="0" destOrd="0" presId="urn:microsoft.com/office/officeart/2016/7/layout/BasicLinearProcessNumbered"/>
    <dgm:cxn modelId="{5F07EB48-4F23-48F2-92BF-1ADBC42C3FFA}" type="presOf" srcId="{D849CE5A-5E34-471F-9073-54F3D86E38AB}" destId="{1F01C7B6-1102-4794-BA0A-6111AD6F5652}" srcOrd="0" destOrd="0" presId="urn:microsoft.com/office/officeart/2016/7/layout/BasicLinearProcessNumbered"/>
    <dgm:cxn modelId="{2E769F6F-7D08-4A46-B5B7-4D725A91C45C}" type="presOf" srcId="{548EAEDC-E368-4EEE-A5AA-0389DEDDBB78}" destId="{854A595B-B87E-45B5-958E-EC9FE7B32005}" srcOrd="0" destOrd="0" presId="urn:microsoft.com/office/officeart/2016/7/layout/BasicLinearProcessNumbered"/>
    <dgm:cxn modelId="{0753F756-6D6D-45D3-84D3-C1649F44E344}" srcId="{9DEF53BD-C22C-4381-BAFE-263BFFF32809}" destId="{C7F3F266-8BBB-465D-A560-FBB63B70A3C3}" srcOrd="1" destOrd="0" parTransId="{0A8AE31B-9E96-40E1-BF38-1A40E41E77A1}" sibTransId="{ACC319FD-FF0E-4704-B88C-F9394A8A72FE}"/>
    <dgm:cxn modelId="{03472578-FC9C-4053-9E9E-ABB1D458208E}" type="presOf" srcId="{6AD67AEE-4669-4450-91F0-E2016AEDD139}" destId="{40ADEEFE-95A6-4CE1-8C76-9480C8EDA3FE}" srcOrd="1" destOrd="0" presId="urn:microsoft.com/office/officeart/2016/7/layout/BasicLinearProcessNumbered"/>
    <dgm:cxn modelId="{22CA6179-B64F-49BA-9F5B-54C5EAD917A6}" srcId="{9DEF53BD-C22C-4381-BAFE-263BFFF32809}" destId="{548EAEDC-E368-4EEE-A5AA-0389DEDDBB78}" srcOrd="4" destOrd="0" parTransId="{E2B80D9E-584B-491B-81D3-D3BB0DD0AE8B}" sibTransId="{556F6EA1-F63D-4AC4-A9A1-F357A705BDC4}"/>
    <dgm:cxn modelId="{3674517F-575A-4E41-873A-E93D61CA74E6}" type="presOf" srcId="{C7F3F266-8BBB-465D-A560-FBB63B70A3C3}" destId="{71A62F78-6891-4D79-9134-7E55B6BAAA58}" srcOrd="0" destOrd="0" presId="urn:microsoft.com/office/officeart/2016/7/layout/BasicLinearProcessNumbered"/>
    <dgm:cxn modelId="{9AEF5B91-2C20-4B22-8BCC-12C224027B89}" type="presOf" srcId="{4514F186-E6FB-44F8-88C9-561BD2822952}" destId="{BD86BE90-6212-4F33-AC99-6A0C2604030A}" srcOrd="0" destOrd="0" presId="urn:microsoft.com/office/officeart/2016/7/layout/BasicLinearProcessNumbered"/>
    <dgm:cxn modelId="{6A2123A3-E230-437C-9598-AC335B4871CC}" srcId="{9DEF53BD-C22C-4381-BAFE-263BFFF32809}" destId="{5386242B-14DE-4EF5-B8F9-5553F315EC4E}" srcOrd="2" destOrd="0" parTransId="{09389D13-2911-43D9-8D79-CAD5E0138754}" sibTransId="{4514F186-E6FB-44F8-88C9-561BD2822952}"/>
    <dgm:cxn modelId="{86F212B8-48BE-41B8-B7A9-6391F534D565}" type="presOf" srcId="{5386242B-14DE-4EF5-B8F9-5553F315EC4E}" destId="{EDCBC463-477C-43E4-9324-50F27CB3B91B}" srcOrd="0" destOrd="0" presId="urn:microsoft.com/office/officeart/2016/7/layout/BasicLinearProcessNumbered"/>
    <dgm:cxn modelId="{4EC5DAC4-BDCB-4F5B-BF5E-96F3B761445E}" type="presOf" srcId="{5386242B-14DE-4EF5-B8F9-5553F315EC4E}" destId="{8379C6F3-B63A-43A5-8497-6ECA44E20D8E}" srcOrd="1" destOrd="0" presId="urn:microsoft.com/office/officeart/2016/7/layout/BasicLinearProcessNumbered"/>
    <dgm:cxn modelId="{B62B80CB-3F5C-4049-8A4D-76F96CA54764}" type="presOf" srcId="{ACC319FD-FF0E-4704-B88C-F9394A8A72FE}" destId="{E0B956E3-317E-42A1-8465-FA51E29A828D}" srcOrd="0" destOrd="0" presId="urn:microsoft.com/office/officeart/2016/7/layout/BasicLinearProcessNumbered"/>
    <dgm:cxn modelId="{4C132FDC-5C98-4F8B-9333-F54D4B58959C}" type="presOf" srcId="{550D3618-5C35-4125-8F4C-130016131E55}" destId="{06EBD103-FC4F-4A30-907F-A0723D3D77FC}" srcOrd="0" destOrd="0" presId="urn:microsoft.com/office/officeart/2016/7/layout/BasicLinearProcessNumbered"/>
    <dgm:cxn modelId="{4AD474DF-24B8-4B1D-AB21-41D51E18C116}" type="presOf" srcId="{548EAEDC-E368-4EEE-A5AA-0389DEDDBB78}" destId="{45424161-2601-4D8C-8F2D-520DFA95626C}" srcOrd="1" destOrd="0" presId="urn:microsoft.com/office/officeart/2016/7/layout/BasicLinearProcessNumbered"/>
    <dgm:cxn modelId="{6D6011E7-D90B-4839-967B-FE5864096A6C}" type="presOf" srcId="{6AD67AEE-4669-4450-91F0-E2016AEDD139}" destId="{ED9E260F-ABE1-42B7-9213-3994C14E462A}" srcOrd="0" destOrd="0" presId="urn:microsoft.com/office/officeart/2016/7/layout/BasicLinearProcessNumbered"/>
    <dgm:cxn modelId="{99CF52EA-04CA-4E84-A1E0-901BFFDE78B3}" type="presOf" srcId="{3FA0AED1-CEF9-4887-8A48-79082EE75024}" destId="{8ED9DE4A-C39F-4F56-85CF-7D77E0830F33}" srcOrd="0" destOrd="0" presId="urn:microsoft.com/office/officeart/2016/7/layout/BasicLinearProcessNumbered"/>
    <dgm:cxn modelId="{77997CFC-1CE7-4BDE-BDBC-56A119C6EC00}" srcId="{9DEF53BD-C22C-4381-BAFE-263BFFF32809}" destId="{550D3618-5C35-4125-8F4C-130016131E55}" srcOrd="0" destOrd="0" parTransId="{AFE29136-C956-4FF9-8DF7-8E1CB8356D0B}" sibTransId="{D849CE5A-5E34-471F-9073-54F3D86E38AB}"/>
    <dgm:cxn modelId="{849DD91C-06F9-4814-A593-0FAF8E438587}" type="presParOf" srcId="{BA7410E2-3C34-4EFE-A20D-BFA7775A8BD3}" destId="{3E962E78-0608-4EFC-AD2F-F67BA309C13D}" srcOrd="0" destOrd="0" presId="urn:microsoft.com/office/officeart/2016/7/layout/BasicLinearProcessNumbered"/>
    <dgm:cxn modelId="{B56D6665-6130-4C99-9940-7161836001A0}" type="presParOf" srcId="{3E962E78-0608-4EFC-AD2F-F67BA309C13D}" destId="{06EBD103-FC4F-4A30-907F-A0723D3D77FC}" srcOrd="0" destOrd="0" presId="urn:microsoft.com/office/officeart/2016/7/layout/BasicLinearProcessNumbered"/>
    <dgm:cxn modelId="{C8491E03-8748-43BA-9ADE-1E06C155410A}" type="presParOf" srcId="{3E962E78-0608-4EFC-AD2F-F67BA309C13D}" destId="{1F01C7B6-1102-4794-BA0A-6111AD6F5652}" srcOrd="1" destOrd="0" presId="urn:microsoft.com/office/officeart/2016/7/layout/BasicLinearProcessNumbered"/>
    <dgm:cxn modelId="{4DCA1F57-B55D-4E08-BD17-FB146E378D11}" type="presParOf" srcId="{3E962E78-0608-4EFC-AD2F-F67BA309C13D}" destId="{43D38E4D-AE98-4127-8D13-95F90EEEE257}" srcOrd="2" destOrd="0" presId="urn:microsoft.com/office/officeart/2016/7/layout/BasicLinearProcessNumbered"/>
    <dgm:cxn modelId="{425F8951-9914-421A-9BD9-9FC4C27E738E}" type="presParOf" srcId="{3E962E78-0608-4EFC-AD2F-F67BA309C13D}" destId="{BBA44ABF-DDD0-414F-8922-5873EBD428D9}" srcOrd="3" destOrd="0" presId="urn:microsoft.com/office/officeart/2016/7/layout/BasicLinearProcessNumbered"/>
    <dgm:cxn modelId="{09253D72-5898-47DB-B5A7-7EC1B639E3D7}" type="presParOf" srcId="{BA7410E2-3C34-4EFE-A20D-BFA7775A8BD3}" destId="{28D8D570-5D2B-47BB-9DC2-434F66E9C203}" srcOrd="1" destOrd="0" presId="urn:microsoft.com/office/officeart/2016/7/layout/BasicLinearProcessNumbered"/>
    <dgm:cxn modelId="{68C6C46B-9052-49A8-B0A0-3AEA3AAEA083}" type="presParOf" srcId="{BA7410E2-3C34-4EFE-A20D-BFA7775A8BD3}" destId="{52E5FEAA-3D84-4154-AA7B-67A59C6700C0}" srcOrd="2" destOrd="0" presId="urn:microsoft.com/office/officeart/2016/7/layout/BasicLinearProcessNumbered"/>
    <dgm:cxn modelId="{583E571F-ED27-479C-BD04-9B5E55B65028}" type="presParOf" srcId="{52E5FEAA-3D84-4154-AA7B-67A59C6700C0}" destId="{71A62F78-6891-4D79-9134-7E55B6BAAA58}" srcOrd="0" destOrd="0" presId="urn:microsoft.com/office/officeart/2016/7/layout/BasicLinearProcessNumbered"/>
    <dgm:cxn modelId="{BFD86D4D-D81E-4C06-8308-00A106F3B41C}" type="presParOf" srcId="{52E5FEAA-3D84-4154-AA7B-67A59C6700C0}" destId="{E0B956E3-317E-42A1-8465-FA51E29A828D}" srcOrd="1" destOrd="0" presId="urn:microsoft.com/office/officeart/2016/7/layout/BasicLinearProcessNumbered"/>
    <dgm:cxn modelId="{A7BEE85B-2123-4B7A-A774-80F58D0F833E}" type="presParOf" srcId="{52E5FEAA-3D84-4154-AA7B-67A59C6700C0}" destId="{BCFD12AC-A834-48F9-B606-567122AE89EE}" srcOrd="2" destOrd="0" presId="urn:microsoft.com/office/officeart/2016/7/layout/BasicLinearProcessNumbered"/>
    <dgm:cxn modelId="{438EA237-A6B2-4756-B710-32836FEB3AD3}" type="presParOf" srcId="{52E5FEAA-3D84-4154-AA7B-67A59C6700C0}" destId="{7B88DEC5-81BF-4089-86B3-B4D5E8887EBE}" srcOrd="3" destOrd="0" presId="urn:microsoft.com/office/officeart/2016/7/layout/BasicLinearProcessNumbered"/>
    <dgm:cxn modelId="{5C0B8778-D90C-4A4E-BD40-EC93F872F94B}" type="presParOf" srcId="{BA7410E2-3C34-4EFE-A20D-BFA7775A8BD3}" destId="{34BA1120-8391-40C3-AF4C-F5A956560B19}" srcOrd="3" destOrd="0" presId="urn:microsoft.com/office/officeart/2016/7/layout/BasicLinearProcessNumbered"/>
    <dgm:cxn modelId="{2A55729C-BAB5-4660-B033-BE364ADD36F3}" type="presParOf" srcId="{BA7410E2-3C34-4EFE-A20D-BFA7775A8BD3}" destId="{22E6DC49-A028-447F-AD64-07FF017C6E79}" srcOrd="4" destOrd="0" presId="urn:microsoft.com/office/officeart/2016/7/layout/BasicLinearProcessNumbered"/>
    <dgm:cxn modelId="{9E878163-6308-41D4-8A0A-23812B5404CC}" type="presParOf" srcId="{22E6DC49-A028-447F-AD64-07FF017C6E79}" destId="{EDCBC463-477C-43E4-9324-50F27CB3B91B}" srcOrd="0" destOrd="0" presId="urn:microsoft.com/office/officeart/2016/7/layout/BasicLinearProcessNumbered"/>
    <dgm:cxn modelId="{5A1CC0FB-60E6-4C1B-B482-7D8BF52D33E4}" type="presParOf" srcId="{22E6DC49-A028-447F-AD64-07FF017C6E79}" destId="{BD86BE90-6212-4F33-AC99-6A0C2604030A}" srcOrd="1" destOrd="0" presId="urn:microsoft.com/office/officeart/2016/7/layout/BasicLinearProcessNumbered"/>
    <dgm:cxn modelId="{97A69EB2-2B5A-42CC-BDC2-DF0C8D660054}" type="presParOf" srcId="{22E6DC49-A028-447F-AD64-07FF017C6E79}" destId="{DB38CD0B-4F21-4F58-81C4-42027353010E}" srcOrd="2" destOrd="0" presId="urn:microsoft.com/office/officeart/2016/7/layout/BasicLinearProcessNumbered"/>
    <dgm:cxn modelId="{5BB56945-B7E3-489F-B610-9719A6A02209}" type="presParOf" srcId="{22E6DC49-A028-447F-AD64-07FF017C6E79}" destId="{8379C6F3-B63A-43A5-8497-6ECA44E20D8E}" srcOrd="3" destOrd="0" presId="urn:microsoft.com/office/officeart/2016/7/layout/BasicLinearProcessNumbered"/>
    <dgm:cxn modelId="{741F0B64-5987-4463-BC38-D657601B92F3}" type="presParOf" srcId="{BA7410E2-3C34-4EFE-A20D-BFA7775A8BD3}" destId="{B4EB6466-FB8C-4782-A324-14275A472F84}" srcOrd="5" destOrd="0" presId="urn:microsoft.com/office/officeart/2016/7/layout/BasicLinearProcessNumbered"/>
    <dgm:cxn modelId="{FF6BE150-35D4-4959-AF41-09B794AF1A02}" type="presParOf" srcId="{BA7410E2-3C34-4EFE-A20D-BFA7775A8BD3}" destId="{372F5A65-7E16-4A0E-8B69-00D44AC7B75F}" srcOrd="6" destOrd="0" presId="urn:microsoft.com/office/officeart/2016/7/layout/BasicLinearProcessNumbered"/>
    <dgm:cxn modelId="{5B47A503-AB30-4680-A5AE-366F03C9CCD2}" type="presParOf" srcId="{372F5A65-7E16-4A0E-8B69-00D44AC7B75F}" destId="{ED9E260F-ABE1-42B7-9213-3994C14E462A}" srcOrd="0" destOrd="0" presId="urn:microsoft.com/office/officeart/2016/7/layout/BasicLinearProcessNumbered"/>
    <dgm:cxn modelId="{52314EF1-6398-43BB-8920-7B7317ACBDFB}" type="presParOf" srcId="{372F5A65-7E16-4A0E-8B69-00D44AC7B75F}" destId="{8ED9DE4A-C39F-4F56-85CF-7D77E0830F33}" srcOrd="1" destOrd="0" presId="urn:microsoft.com/office/officeart/2016/7/layout/BasicLinearProcessNumbered"/>
    <dgm:cxn modelId="{26BEDFD2-0914-4F26-9D8E-5E7BA9B9B8E3}" type="presParOf" srcId="{372F5A65-7E16-4A0E-8B69-00D44AC7B75F}" destId="{8B6BFA29-AD8A-4272-889C-3E517A79447E}" srcOrd="2" destOrd="0" presId="urn:microsoft.com/office/officeart/2016/7/layout/BasicLinearProcessNumbered"/>
    <dgm:cxn modelId="{85AA6553-A94C-4F8D-815D-9E9F0E7E3BA1}" type="presParOf" srcId="{372F5A65-7E16-4A0E-8B69-00D44AC7B75F}" destId="{40ADEEFE-95A6-4CE1-8C76-9480C8EDA3FE}" srcOrd="3" destOrd="0" presId="urn:microsoft.com/office/officeart/2016/7/layout/BasicLinearProcessNumbered"/>
    <dgm:cxn modelId="{A12D6739-80CD-4A7E-A5AE-085EC5D6A75E}" type="presParOf" srcId="{BA7410E2-3C34-4EFE-A20D-BFA7775A8BD3}" destId="{744A3CE7-3C76-4E58-97C2-3C8428EA4D6D}" srcOrd="7" destOrd="0" presId="urn:microsoft.com/office/officeart/2016/7/layout/BasicLinearProcessNumbered"/>
    <dgm:cxn modelId="{A1CFA823-9A0F-4029-AC40-AB1BAF79E32F}" type="presParOf" srcId="{BA7410E2-3C34-4EFE-A20D-BFA7775A8BD3}" destId="{40A00E0A-4351-40FB-87FE-4D23550E59AF}" srcOrd="8" destOrd="0" presId="urn:microsoft.com/office/officeart/2016/7/layout/BasicLinearProcessNumbered"/>
    <dgm:cxn modelId="{3AD28565-AC0A-4F46-8793-F286802E6ABE}" type="presParOf" srcId="{40A00E0A-4351-40FB-87FE-4D23550E59AF}" destId="{854A595B-B87E-45B5-958E-EC9FE7B32005}" srcOrd="0" destOrd="0" presId="urn:microsoft.com/office/officeart/2016/7/layout/BasicLinearProcessNumbered"/>
    <dgm:cxn modelId="{C85DDC39-F89A-4C06-8D12-14494ED0D4A1}" type="presParOf" srcId="{40A00E0A-4351-40FB-87FE-4D23550E59AF}" destId="{52593022-0894-4543-B897-1D6A18D8F3C2}" srcOrd="1" destOrd="0" presId="urn:microsoft.com/office/officeart/2016/7/layout/BasicLinearProcessNumbered"/>
    <dgm:cxn modelId="{B9612EE1-8A16-4B89-BA16-2736FA45EAF6}" type="presParOf" srcId="{40A00E0A-4351-40FB-87FE-4D23550E59AF}" destId="{B28955CA-BC3A-43DA-9373-97DA7088BDF8}" srcOrd="2" destOrd="0" presId="urn:microsoft.com/office/officeart/2016/7/layout/BasicLinearProcessNumbered"/>
    <dgm:cxn modelId="{77ED86BD-7CBB-4C16-904D-B926CEB6DEBA}" type="presParOf" srcId="{40A00E0A-4351-40FB-87FE-4D23550E59AF}" destId="{45424161-2601-4D8C-8F2D-520DFA95626C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D3E2E9-014E-44AD-9D87-DC7B02E5DF0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B4D0437-ACA1-422A-B426-C154B9449C30}">
      <dgm:prSet/>
      <dgm:spPr/>
      <dgm:t>
        <a:bodyPr/>
        <a:lstStyle/>
        <a:p>
          <a:r>
            <a:rPr lang="en-US"/>
            <a:t>Focus Group: Peer leaders described trust-building as most effective when grounded in relatability, honesty, and low-risk, interactive classroom activities. </a:t>
          </a:r>
        </a:p>
      </dgm:t>
    </dgm:pt>
    <dgm:pt modelId="{AC6F7A9D-5E53-4563-9909-9D294A7C9BE8}" type="parTrans" cxnId="{174DC7FD-D128-4259-8EC2-2D98A15FCB61}">
      <dgm:prSet/>
      <dgm:spPr/>
      <dgm:t>
        <a:bodyPr/>
        <a:lstStyle/>
        <a:p>
          <a:endParaRPr lang="en-US"/>
        </a:p>
      </dgm:t>
    </dgm:pt>
    <dgm:pt modelId="{29B64F85-9942-490E-8EE8-6D3E7DBE3BA8}" type="sibTrans" cxnId="{174DC7FD-D128-4259-8EC2-2D98A15FCB61}">
      <dgm:prSet/>
      <dgm:spPr/>
      <dgm:t>
        <a:bodyPr/>
        <a:lstStyle/>
        <a:p>
          <a:endParaRPr lang="en-US"/>
        </a:p>
      </dgm:t>
    </dgm:pt>
    <dgm:pt modelId="{934F85FD-F66F-47AE-8A23-5A2AB044921B}">
      <dgm:prSet/>
      <dgm:spPr/>
      <dgm:t>
        <a:bodyPr/>
        <a:lstStyle/>
        <a:p>
          <a:r>
            <a:rPr lang="en-US"/>
            <a:t>They also emphasized that disengagement was often recognized through behavioral cues and was best addressed through personal connection rather than correction alone. </a:t>
          </a:r>
        </a:p>
      </dgm:t>
    </dgm:pt>
    <dgm:pt modelId="{C3068553-735A-4111-AA81-CA998F2EB142}" type="parTrans" cxnId="{4ADEEE7F-3197-4FB3-8D1E-24697285C56F}">
      <dgm:prSet/>
      <dgm:spPr/>
      <dgm:t>
        <a:bodyPr/>
        <a:lstStyle/>
        <a:p>
          <a:endParaRPr lang="en-US"/>
        </a:p>
      </dgm:t>
    </dgm:pt>
    <dgm:pt modelId="{D4DC50DD-C254-4AF8-B90C-5CE1975AFC4F}" type="sibTrans" cxnId="{4ADEEE7F-3197-4FB3-8D1E-24697285C56F}">
      <dgm:prSet/>
      <dgm:spPr/>
      <dgm:t>
        <a:bodyPr/>
        <a:lstStyle/>
        <a:p>
          <a:endParaRPr lang="en-US"/>
        </a:p>
      </dgm:t>
    </dgm:pt>
    <dgm:pt modelId="{65E21204-68FB-4F88-90A7-3738B95123C1}">
      <dgm:prSet/>
      <dgm:spPr/>
      <dgm:t>
        <a:bodyPr/>
        <a:lstStyle/>
        <a:p>
          <a:r>
            <a:rPr lang="en-US"/>
            <a:t>Peer leaders played an important role in helping students connect to campus resources by modeling help-seeking and walking students through next steps. </a:t>
          </a:r>
        </a:p>
      </dgm:t>
    </dgm:pt>
    <dgm:pt modelId="{9BF7A099-D09F-4A64-A904-80E9CFBEDF16}" type="parTrans" cxnId="{A3CC2E73-A737-4BE2-A5F7-8BC784561397}">
      <dgm:prSet/>
      <dgm:spPr/>
      <dgm:t>
        <a:bodyPr/>
        <a:lstStyle/>
        <a:p>
          <a:endParaRPr lang="en-US"/>
        </a:p>
      </dgm:t>
    </dgm:pt>
    <dgm:pt modelId="{AB51CE9F-AE42-40C0-AADE-3A48481DF2F0}" type="sibTrans" cxnId="{A3CC2E73-A737-4BE2-A5F7-8BC784561397}">
      <dgm:prSet/>
      <dgm:spPr/>
      <dgm:t>
        <a:bodyPr/>
        <a:lstStyle/>
        <a:p>
          <a:endParaRPr lang="en-US"/>
        </a:p>
      </dgm:t>
    </dgm:pt>
    <dgm:pt modelId="{F034FB69-4005-4D84-BC0F-0449278E82C5}">
      <dgm:prSet/>
      <dgm:spPr/>
      <dgm:t>
        <a:bodyPr/>
        <a:lstStyle/>
        <a:p>
          <a:r>
            <a:rPr lang="en-US"/>
            <a:t>Peer leader role remained powerful but somewhat ambiguous, particularly in relation to instructor expectations, referral boundaries, and consistency across sections. </a:t>
          </a:r>
        </a:p>
      </dgm:t>
    </dgm:pt>
    <dgm:pt modelId="{0FE471DA-CCD3-4ACD-8351-2D5D9B7C09C8}" type="parTrans" cxnId="{14E609C5-DD29-4114-9503-A41A0973E985}">
      <dgm:prSet/>
      <dgm:spPr/>
      <dgm:t>
        <a:bodyPr/>
        <a:lstStyle/>
        <a:p>
          <a:endParaRPr lang="en-US"/>
        </a:p>
      </dgm:t>
    </dgm:pt>
    <dgm:pt modelId="{E93890FB-47FA-49C1-8388-63E83FDAC3EC}" type="sibTrans" cxnId="{14E609C5-DD29-4114-9503-A41A0973E985}">
      <dgm:prSet/>
      <dgm:spPr/>
      <dgm:t>
        <a:bodyPr/>
        <a:lstStyle/>
        <a:p>
          <a:endParaRPr lang="en-US"/>
        </a:p>
      </dgm:t>
    </dgm:pt>
    <dgm:pt modelId="{6E5A630D-F604-4350-813B-A1E026398336}" type="pres">
      <dgm:prSet presAssocID="{F8D3E2E9-014E-44AD-9D87-DC7B02E5DF06}" presName="root" presStyleCnt="0">
        <dgm:presLayoutVars>
          <dgm:dir/>
          <dgm:resizeHandles val="exact"/>
        </dgm:presLayoutVars>
      </dgm:prSet>
      <dgm:spPr/>
    </dgm:pt>
    <dgm:pt modelId="{5D3AF3DE-AC75-4A6C-A6AA-2F0C9E2FB60D}" type="pres">
      <dgm:prSet presAssocID="{2B4D0437-ACA1-422A-B426-C154B9449C30}" presName="compNode" presStyleCnt="0"/>
      <dgm:spPr/>
    </dgm:pt>
    <dgm:pt modelId="{4A7CE84B-32AB-405C-A1F3-5917D3843CE0}" type="pres">
      <dgm:prSet presAssocID="{2B4D0437-ACA1-422A-B426-C154B9449C30}" presName="bgRect" presStyleLbl="bgShp" presStyleIdx="0" presStyleCnt="4"/>
      <dgm:spPr/>
    </dgm:pt>
    <dgm:pt modelId="{FC4E217F-CA5B-4B26-9001-39F782059202}" type="pres">
      <dgm:prSet presAssocID="{2B4D0437-ACA1-422A-B426-C154B9449C3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0B2371B2-A27B-4CF5-BB8D-58C92C4A3D1C}" type="pres">
      <dgm:prSet presAssocID="{2B4D0437-ACA1-422A-B426-C154B9449C30}" presName="spaceRect" presStyleCnt="0"/>
      <dgm:spPr/>
    </dgm:pt>
    <dgm:pt modelId="{24C2F17A-AC2F-4807-92C3-5B4B86BFF6E7}" type="pres">
      <dgm:prSet presAssocID="{2B4D0437-ACA1-422A-B426-C154B9449C30}" presName="parTx" presStyleLbl="revTx" presStyleIdx="0" presStyleCnt="4">
        <dgm:presLayoutVars>
          <dgm:chMax val="0"/>
          <dgm:chPref val="0"/>
        </dgm:presLayoutVars>
      </dgm:prSet>
      <dgm:spPr/>
    </dgm:pt>
    <dgm:pt modelId="{BA4DDF25-3266-4D90-88AD-4CFF967B1565}" type="pres">
      <dgm:prSet presAssocID="{29B64F85-9942-490E-8EE8-6D3E7DBE3BA8}" presName="sibTrans" presStyleCnt="0"/>
      <dgm:spPr/>
    </dgm:pt>
    <dgm:pt modelId="{F0CC77D5-2EA9-4E38-B4C2-EDE3BA1D71AD}" type="pres">
      <dgm:prSet presAssocID="{934F85FD-F66F-47AE-8A23-5A2AB044921B}" presName="compNode" presStyleCnt="0"/>
      <dgm:spPr/>
    </dgm:pt>
    <dgm:pt modelId="{C45BA2EB-771B-4D55-9B71-BBEFFC621D08}" type="pres">
      <dgm:prSet presAssocID="{934F85FD-F66F-47AE-8A23-5A2AB044921B}" presName="bgRect" presStyleLbl="bgShp" presStyleIdx="1" presStyleCnt="4"/>
      <dgm:spPr/>
    </dgm:pt>
    <dgm:pt modelId="{4D3ED8DE-7A07-4225-ADCD-F5E08F900F3E}" type="pres">
      <dgm:prSet presAssocID="{934F85FD-F66F-47AE-8A23-5A2AB04492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50BBCF17-F33C-4CFF-8A71-DBDB28CFC118}" type="pres">
      <dgm:prSet presAssocID="{934F85FD-F66F-47AE-8A23-5A2AB044921B}" presName="spaceRect" presStyleCnt="0"/>
      <dgm:spPr/>
    </dgm:pt>
    <dgm:pt modelId="{1DD1C6F3-956B-4C0B-98BF-B86CD781CA0B}" type="pres">
      <dgm:prSet presAssocID="{934F85FD-F66F-47AE-8A23-5A2AB044921B}" presName="parTx" presStyleLbl="revTx" presStyleIdx="1" presStyleCnt="4">
        <dgm:presLayoutVars>
          <dgm:chMax val="0"/>
          <dgm:chPref val="0"/>
        </dgm:presLayoutVars>
      </dgm:prSet>
      <dgm:spPr/>
    </dgm:pt>
    <dgm:pt modelId="{011DFB6D-09AE-454C-8662-40E414401760}" type="pres">
      <dgm:prSet presAssocID="{D4DC50DD-C254-4AF8-B90C-5CE1975AFC4F}" presName="sibTrans" presStyleCnt="0"/>
      <dgm:spPr/>
    </dgm:pt>
    <dgm:pt modelId="{056144C2-89AE-4280-9E97-77CFB24C0116}" type="pres">
      <dgm:prSet presAssocID="{65E21204-68FB-4F88-90A7-3738B95123C1}" presName="compNode" presStyleCnt="0"/>
      <dgm:spPr/>
    </dgm:pt>
    <dgm:pt modelId="{DACBEC42-1200-42EE-BDBA-77515AB05C58}" type="pres">
      <dgm:prSet presAssocID="{65E21204-68FB-4F88-90A7-3738B95123C1}" presName="bgRect" presStyleLbl="bgShp" presStyleIdx="2" presStyleCnt="4"/>
      <dgm:spPr/>
    </dgm:pt>
    <dgm:pt modelId="{089FAE5A-2F24-4C67-AB63-EFAD8DBF0C47}" type="pres">
      <dgm:prSet presAssocID="{65E21204-68FB-4F88-90A7-3738B95123C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031908FE-30CA-4AB0-9F7F-B0A391240A29}" type="pres">
      <dgm:prSet presAssocID="{65E21204-68FB-4F88-90A7-3738B95123C1}" presName="spaceRect" presStyleCnt="0"/>
      <dgm:spPr/>
    </dgm:pt>
    <dgm:pt modelId="{AB814F7E-279A-41D9-BD5E-8BEA32F177A1}" type="pres">
      <dgm:prSet presAssocID="{65E21204-68FB-4F88-90A7-3738B95123C1}" presName="parTx" presStyleLbl="revTx" presStyleIdx="2" presStyleCnt="4">
        <dgm:presLayoutVars>
          <dgm:chMax val="0"/>
          <dgm:chPref val="0"/>
        </dgm:presLayoutVars>
      </dgm:prSet>
      <dgm:spPr/>
    </dgm:pt>
    <dgm:pt modelId="{CF0DE461-4FFB-44F1-A75F-1FA4F1E87283}" type="pres">
      <dgm:prSet presAssocID="{AB51CE9F-AE42-40C0-AADE-3A48481DF2F0}" presName="sibTrans" presStyleCnt="0"/>
      <dgm:spPr/>
    </dgm:pt>
    <dgm:pt modelId="{79FF8249-AED9-4222-96B1-6B43DB08C2DC}" type="pres">
      <dgm:prSet presAssocID="{F034FB69-4005-4D84-BC0F-0449278E82C5}" presName="compNode" presStyleCnt="0"/>
      <dgm:spPr/>
    </dgm:pt>
    <dgm:pt modelId="{D76AB7E4-ADF1-4EDC-A221-7E07F5768BE6}" type="pres">
      <dgm:prSet presAssocID="{F034FB69-4005-4D84-BC0F-0449278E82C5}" presName="bgRect" presStyleLbl="bgShp" presStyleIdx="3" presStyleCnt="4"/>
      <dgm:spPr/>
    </dgm:pt>
    <dgm:pt modelId="{C58F9E4D-453B-40E6-AF55-12476D9F2EC3}" type="pres">
      <dgm:prSet presAssocID="{F034FB69-4005-4D84-BC0F-0449278E82C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824F2339-C870-43E0-883C-979BA461B6EA}" type="pres">
      <dgm:prSet presAssocID="{F034FB69-4005-4D84-BC0F-0449278E82C5}" presName="spaceRect" presStyleCnt="0"/>
      <dgm:spPr/>
    </dgm:pt>
    <dgm:pt modelId="{17697FCB-7605-4D9F-AF7A-9254B964004F}" type="pres">
      <dgm:prSet presAssocID="{F034FB69-4005-4D84-BC0F-0449278E82C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89BB545-20F9-48D4-9436-EF65E82BCA05}" type="presOf" srcId="{F8D3E2E9-014E-44AD-9D87-DC7B02E5DF06}" destId="{6E5A630D-F604-4350-813B-A1E026398336}" srcOrd="0" destOrd="0" presId="urn:microsoft.com/office/officeart/2018/2/layout/IconVerticalSolidList"/>
    <dgm:cxn modelId="{A3CC2E73-A737-4BE2-A5F7-8BC784561397}" srcId="{F8D3E2E9-014E-44AD-9D87-DC7B02E5DF06}" destId="{65E21204-68FB-4F88-90A7-3738B95123C1}" srcOrd="2" destOrd="0" parTransId="{9BF7A099-D09F-4A64-A904-80E9CFBEDF16}" sibTransId="{AB51CE9F-AE42-40C0-AADE-3A48481DF2F0}"/>
    <dgm:cxn modelId="{4ADEEE7F-3197-4FB3-8D1E-24697285C56F}" srcId="{F8D3E2E9-014E-44AD-9D87-DC7B02E5DF06}" destId="{934F85FD-F66F-47AE-8A23-5A2AB044921B}" srcOrd="1" destOrd="0" parTransId="{C3068553-735A-4111-AA81-CA998F2EB142}" sibTransId="{D4DC50DD-C254-4AF8-B90C-5CE1975AFC4F}"/>
    <dgm:cxn modelId="{CB21A280-CC3E-44D5-9B1A-9E78FF43E8D9}" type="presOf" srcId="{934F85FD-F66F-47AE-8A23-5A2AB044921B}" destId="{1DD1C6F3-956B-4C0B-98BF-B86CD781CA0B}" srcOrd="0" destOrd="0" presId="urn:microsoft.com/office/officeart/2018/2/layout/IconVerticalSolidList"/>
    <dgm:cxn modelId="{7CA6E980-DE7B-4987-84F9-47B17370020C}" type="presOf" srcId="{2B4D0437-ACA1-422A-B426-C154B9449C30}" destId="{24C2F17A-AC2F-4807-92C3-5B4B86BFF6E7}" srcOrd="0" destOrd="0" presId="urn:microsoft.com/office/officeart/2018/2/layout/IconVerticalSolidList"/>
    <dgm:cxn modelId="{18C5FA91-217B-4D5B-84C6-8EC7F60E5FF8}" type="presOf" srcId="{F034FB69-4005-4D84-BC0F-0449278E82C5}" destId="{17697FCB-7605-4D9F-AF7A-9254B964004F}" srcOrd="0" destOrd="0" presId="urn:microsoft.com/office/officeart/2018/2/layout/IconVerticalSolidList"/>
    <dgm:cxn modelId="{14E609C5-DD29-4114-9503-A41A0973E985}" srcId="{F8D3E2E9-014E-44AD-9D87-DC7B02E5DF06}" destId="{F034FB69-4005-4D84-BC0F-0449278E82C5}" srcOrd="3" destOrd="0" parTransId="{0FE471DA-CCD3-4ACD-8351-2D5D9B7C09C8}" sibTransId="{E93890FB-47FA-49C1-8388-63E83FDAC3EC}"/>
    <dgm:cxn modelId="{4CAD13D5-820E-4300-B5EF-6A5A65B1EBA1}" type="presOf" srcId="{65E21204-68FB-4F88-90A7-3738B95123C1}" destId="{AB814F7E-279A-41D9-BD5E-8BEA32F177A1}" srcOrd="0" destOrd="0" presId="urn:microsoft.com/office/officeart/2018/2/layout/IconVerticalSolidList"/>
    <dgm:cxn modelId="{174DC7FD-D128-4259-8EC2-2D98A15FCB61}" srcId="{F8D3E2E9-014E-44AD-9D87-DC7B02E5DF06}" destId="{2B4D0437-ACA1-422A-B426-C154B9449C30}" srcOrd="0" destOrd="0" parTransId="{AC6F7A9D-5E53-4563-9909-9D294A7C9BE8}" sibTransId="{29B64F85-9942-490E-8EE8-6D3E7DBE3BA8}"/>
    <dgm:cxn modelId="{4A4D1337-F4E6-4BB5-80A4-4E9A834A0C05}" type="presParOf" srcId="{6E5A630D-F604-4350-813B-A1E026398336}" destId="{5D3AF3DE-AC75-4A6C-A6AA-2F0C9E2FB60D}" srcOrd="0" destOrd="0" presId="urn:microsoft.com/office/officeart/2018/2/layout/IconVerticalSolidList"/>
    <dgm:cxn modelId="{39969366-E144-4438-A399-9181E3F8870C}" type="presParOf" srcId="{5D3AF3DE-AC75-4A6C-A6AA-2F0C9E2FB60D}" destId="{4A7CE84B-32AB-405C-A1F3-5917D3843CE0}" srcOrd="0" destOrd="0" presId="urn:microsoft.com/office/officeart/2018/2/layout/IconVerticalSolidList"/>
    <dgm:cxn modelId="{05F08301-1DEF-433F-BE45-70C75CB38B47}" type="presParOf" srcId="{5D3AF3DE-AC75-4A6C-A6AA-2F0C9E2FB60D}" destId="{FC4E217F-CA5B-4B26-9001-39F782059202}" srcOrd="1" destOrd="0" presId="urn:microsoft.com/office/officeart/2018/2/layout/IconVerticalSolidList"/>
    <dgm:cxn modelId="{81B4656B-D8A5-453B-B649-702D2088A1F2}" type="presParOf" srcId="{5D3AF3DE-AC75-4A6C-A6AA-2F0C9E2FB60D}" destId="{0B2371B2-A27B-4CF5-BB8D-58C92C4A3D1C}" srcOrd="2" destOrd="0" presId="urn:microsoft.com/office/officeart/2018/2/layout/IconVerticalSolidList"/>
    <dgm:cxn modelId="{D61B9EAD-EE95-429E-A77E-1CD76BE95E73}" type="presParOf" srcId="{5D3AF3DE-AC75-4A6C-A6AA-2F0C9E2FB60D}" destId="{24C2F17A-AC2F-4807-92C3-5B4B86BFF6E7}" srcOrd="3" destOrd="0" presId="urn:microsoft.com/office/officeart/2018/2/layout/IconVerticalSolidList"/>
    <dgm:cxn modelId="{AABED14E-E192-4E1F-AB74-566485839748}" type="presParOf" srcId="{6E5A630D-F604-4350-813B-A1E026398336}" destId="{BA4DDF25-3266-4D90-88AD-4CFF967B1565}" srcOrd="1" destOrd="0" presId="urn:microsoft.com/office/officeart/2018/2/layout/IconVerticalSolidList"/>
    <dgm:cxn modelId="{0B3792DC-149D-4560-BFBA-ACDE85C6FF08}" type="presParOf" srcId="{6E5A630D-F604-4350-813B-A1E026398336}" destId="{F0CC77D5-2EA9-4E38-B4C2-EDE3BA1D71AD}" srcOrd="2" destOrd="0" presId="urn:microsoft.com/office/officeart/2018/2/layout/IconVerticalSolidList"/>
    <dgm:cxn modelId="{E47F0D11-51FB-48C8-9393-A6163B625E87}" type="presParOf" srcId="{F0CC77D5-2EA9-4E38-B4C2-EDE3BA1D71AD}" destId="{C45BA2EB-771B-4D55-9B71-BBEFFC621D08}" srcOrd="0" destOrd="0" presId="urn:microsoft.com/office/officeart/2018/2/layout/IconVerticalSolidList"/>
    <dgm:cxn modelId="{DDFD0E76-3C87-4421-9D40-3E268E6FD576}" type="presParOf" srcId="{F0CC77D5-2EA9-4E38-B4C2-EDE3BA1D71AD}" destId="{4D3ED8DE-7A07-4225-ADCD-F5E08F900F3E}" srcOrd="1" destOrd="0" presId="urn:microsoft.com/office/officeart/2018/2/layout/IconVerticalSolidList"/>
    <dgm:cxn modelId="{C3215737-1566-4BBD-BB54-3D631D83CB15}" type="presParOf" srcId="{F0CC77D5-2EA9-4E38-B4C2-EDE3BA1D71AD}" destId="{50BBCF17-F33C-4CFF-8A71-DBDB28CFC118}" srcOrd="2" destOrd="0" presId="urn:microsoft.com/office/officeart/2018/2/layout/IconVerticalSolidList"/>
    <dgm:cxn modelId="{27BD34C7-6772-48D5-B825-EADDF75FCED2}" type="presParOf" srcId="{F0CC77D5-2EA9-4E38-B4C2-EDE3BA1D71AD}" destId="{1DD1C6F3-956B-4C0B-98BF-B86CD781CA0B}" srcOrd="3" destOrd="0" presId="urn:microsoft.com/office/officeart/2018/2/layout/IconVerticalSolidList"/>
    <dgm:cxn modelId="{553C6EA8-6844-4A0A-8239-F34028668535}" type="presParOf" srcId="{6E5A630D-F604-4350-813B-A1E026398336}" destId="{011DFB6D-09AE-454C-8662-40E414401760}" srcOrd="3" destOrd="0" presId="urn:microsoft.com/office/officeart/2018/2/layout/IconVerticalSolidList"/>
    <dgm:cxn modelId="{086B4BB2-B46B-4EA2-921B-F8348CD18B52}" type="presParOf" srcId="{6E5A630D-F604-4350-813B-A1E026398336}" destId="{056144C2-89AE-4280-9E97-77CFB24C0116}" srcOrd="4" destOrd="0" presId="urn:microsoft.com/office/officeart/2018/2/layout/IconVerticalSolidList"/>
    <dgm:cxn modelId="{4623AB89-0A1D-4858-95BB-E3DB1951E9CD}" type="presParOf" srcId="{056144C2-89AE-4280-9E97-77CFB24C0116}" destId="{DACBEC42-1200-42EE-BDBA-77515AB05C58}" srcOrd="0" destOrd="0" presId="urn:microsoft.com/office/officeart/2018/2/layout/IconVerticalSolidList"/>
    <dgm:cxn modelId="{0122ABB2-EAC1-4D53-9A54-00AB8BDE660E}" type="presParOf" srcId="{056144C2-89AE-4280-9E97-77CFB24C0116}" destId="{089FAE5A-2F24-4C67-AB63-EFAD8DBF0C47}" srcOrd="1" destOrd="0" presId="urn:microsoft.com/office/officeart/2018/2/layout/IconVerticalSolidList"/>
    <dgm:cxn modelId="{8E93B777-2158-41BD-BA80-F0D9D5535747}" type="presParOf" srcId="{056144C2-89AE-4280-9E97-77CFB24C0116}" destId="{031908FE-30CA-4AB0-9F7F-B0A391240A29}" srcOrd="2" destOrd="0" presId="urn:microsoft.com/office/officeart/2018/2/layout/IconVerticalSolidList"/>
    <dgm:cxn modelId="{77471AD3-832A-418E-997B-921F1B5E8E2E}" type="presParOf" srcId="{056144C2-89AE-4280-9E97-77CFB24C0116}" destId="{AB814F7E-279A-41D9-BD5E-8BEA32F177A1}" srcOrd="3" destOrd="0" presId="urn:microsoft.com/office/officeart/2018/2/layout/IconVerticalSolidList"/>
    <dgm:cxn modelId="{F5B14B4D-5C1C-4054-A97C-F96AC84A06FD}" type="presParOf" srcId="{6E5A630D-F604-4350-813B-A1E026398336}" destId="{CF0DE461-4FFB-44F1-A75F-1FA4F1E87283}" srcOrd="5" destOrd="0" presId="urn:microsoft.com/office/officeart/2018/2/layout/IconVerticalSolidList"/>
    <dgm:cxn modelId="{6274A940-03C9-47E9-A8F6-AE4CF6B49357}" type="presParOf" srcId="{6E5A630D-F604-4350-813B-A1E026398336}" destId="{79FF8249-AED9-4222-96B1-6B43DB08C2DC}" srcOrd="6" destOrd="0" presId="urn:microsoft.com/office/officeart/2018/2/layout/IconVerticalSolidList"/>
    <dgm:cxn modelId="{54B74B40-28B7-4EBF-B1A8-589C155B4186}" type="presParOf" srcId="{79FF8249-AED9-4222-96B1-6B43DB08C2DC}" destId="{D76AB7E4-ADF1-4EDC-A221-7E07F5768BE6}" srcOrd="0" destOrd="0" presId="urn:microsoft.com/office/officeart/2018/2/layout/IconVerticalSolidList"/>
    <dgm:cxn modelId="{C372C02D-7E84-4A94-9CA8-BE80C6854020}" type="presParOf" srcId="{79FF8249-AED9-4222-96B1-6B43DB08C2DC}" destId="{C58F9E4D-453B-40E6-AF55-12476D9F2EC3}" srcOrd="1" destOrd="0" presId="urn:microsoft.com/office/officeart/2018/2/layout/IconVerticalSolidList"/>
    <dgm:cxn modelId="{8B9DB9EB-921F-4FBB-96F2-68329BC0B2F9}" type="presParOf" srcId="{79FF8249-AED9-4222-96B1-6B43DB08C2DC}" destId="{824F2339-C870-43E0-883C-979BA461B6EA}" srcOrd="2" destOrd="0" presId="urn:microsoft.com/office/officeart/2018/2/layout/IconVerticalSolidList"/>
    <dgm:cxn modelId="{47F581FB-9350-4DE8-BCA1-7E49345B4AAF}" type="presParOf" srcId="{79FF8249-AED9-4222-96B1-6B43DB08C2DC}" destId="{17697FCB-7605-4D9F-AF7A-9254B964004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9123FF-F2A2-43A6-9542-B577D562528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9D26E1D-2577-43DA-A2C6-A23251E89990}">
      <dgm:prSet/>
      <dgm:spPr/>
      <dgm:t>
        <a:bodyPr/>
        <a:lstStyle/>
        <a:p>
          <a:r>
            <a:rPr lang="en-US"/>
            <a:t>Theme 1: Unique Transitional and Cultural Needs of International Students</a:t>
          </a:r>
        </a:p>
      </dgm:t>
    </dgm:pt>
    <dgm:pt modelId="{F9D2801E-04D5-46C4-A4EB-6536701364C1}" type="parTrans" cxnId="{FB9F8235-0D3A-4934-BA11-A96411225FA2}">
      <dgm:prSet/>
      <dgm:spPr/>
      <dgm:t>
        <a:bodyPr/>
        <a:lstStyle/>
        <a:p>
          <a:endParaRPr lang="en-US"/>
        </a:p>
      </dgm:t>
    </dgm:pt>
    <dgm:pt modelId="{0BD87369-A61C-4C68-A54A-C987D1829EC5}" type="sibTrans" cxnId="{FB9F8235-0D3A-4934-BA11-A96411225FA2}">
      <dgm:prSet/>
      <dgm:spPr/>
      <dgm:t>
        <a:bodyPr/>
        <a:lstStyle/>
        <a:p>
          <a:endParaRPr lang="en-US"/>
        </a:p>
      </dgm:t>
    </dgm:pt>
    <dgm:pt modelId="{0658B89C-9EC0-48ED-AD81-1A85A16DE55D}">
      <dgm:prSet/>
      <dgm:spPr/>
      <dgm:t>
        <a:bodyPr/>
        <a:lstStyle/>
        <a:p>
          <a:r>
            <a:rPr lang="en-US"/>
            <a:t>Theme 2: Peer Leaders as a Critical but Inconsistently Implemented Support System</a:t>
          </a:r>
        </a:p>
      </dgm:t>
    </dgm:pt>
    <dgm:pt modelId="{EB8616B6-5075-4EFC-8178-F8AF73CF7DAE}" type="parTrans" cxnId="{58CE31CE-029F-441C-B411-5CCDC38231EA}">
      <dgm:prSet/>
      <dgm:spPr/>
      <dgm:t>
        <a:bodyPr/>
        <a:lstStyle/>
        <a:p>
          <a:endParaRPr lang="en-US"/>
        </a:p>
      </dgm:t>
    </dgm:pt>
    <dgm:pt modelId="{DE4F5320-4703-4108-86D0-5F0186AE5047}" type="sibTrans" cxnId="{58CE31CE-029F-441C-B411-5CCDC38231EA}">
      <dgm:prSet/>
      <dgm:spPr/>
      <dgm:t>
        <a:bodyPr/>
        <a:lstStyle/>
        <a:p>
          <a:endParaRPr lang="en-US"/>
        </a:p>
      </dgm:t>
    </dgm:pt>
    <dgm:pt modelId="{18CBEC61-87B1-43AC-8361-1A510657E750}">
      <dgm:prSet/>
      <dgm:spPr/>
      <dgm:t>
        <a:bodyPr/>
        <a:lstStyle/>
        <a:p>
          <a:r>
            <a:rPr lang="en-US"/>
            <a:t>Theme 3: Student Barriers, Disengagement Patterns, and Instructor Support</a:t>
          </a:r>
        </a:p>
      </dgm:t>
    </dgm:pt>
    <dgm:pt modelId="{CA539985-02FF-4050-81E6-BDCE9B4A1858}" type="parTrans" cxnId="{04096EF9-0202-4424-A437-56E95747E49F}">
      <dgm:prSet/>
      <dgm:spPr/>
      <dgm:t>
        <a:bodyPr/>
        <a:lstStyle/>
        <a:p>
          <a:endParaRPr lang="en-US"/>
        </a:p>
      </dgm:t>
    </dgm:pt>
    <dgm:pt modelId="{229FE938-0F1D-412D-9F02-E67B4EFB7EEA}" type="sibTrans" cxnId="{04096EF9-0202-4424-A437-56E95747E49F}">
      <dgm:prSet/>
      <dgm:spPr/>
      <dgm:t>
        <a:bodyPr/>
        <a:lstStyle/>
        <a:p>
          <a:endParaRPr lang="en-US"/>
        </a:p>
      </dgm:t>
    </dgm:pt>
    <dgm:pt modelId="{96D21F49-1B74-40EA-A359-F6E2A63CE3A7}">
      <dgm:prSet/>
      <dgm:spPr/>
      <dgm:t>
        <a:bodyPr/>
        <a:lstStyle/>
        <a:p>
          <a:r>
            <a:rPr lang="en-US"/>
            <a:t>Theme 4: Instructional Practices and Relational Approaches</a:t>
          </a:r>
        </a:p>
      </dgm:t>
    </dgm:pt>
    <dgm:pt modelId="{3D8CA0C6-6454-4E50-8979-DA07EA792AFF}" type="parTrans" cxnId="{43589EFB-8835-4328-A008-B67AB636F9AD}">
      <dgm:prSet/>
      <dgm:spPr/>
      <dgm:t>
        <a:bodyPr/>
        <a:lstStyle/>
        <a:p>
          <a:endParaRPr lang="en-US"/>
        </a:p>
      </dgm:t>
    </dgm:pt>
    <dgm:pt modelId="{B127E4AB-AC34-4193-A676-147CC6FACA17}" type="sibTrans" cxnId="{43589EFB-8835-4328-A008-B67AB636F9AD}">
      <dgm:prSet/>
      <dgm:spPr/>
      <dgm:t>
        <a:bodyPr/>
        <a:lstStyle/>
        <a:p>
          <a:endParaRPr lang="en-US"/>
        </a:p>
      </dgm:t>
    </dgm:pt>
    <dgm:pt modelId="{4E227244-E982-4177-90B4-EFE7B958F452}" type="pres">
      <dgm:prSet presAssocID="{EB9123FF-F2A2-43A6-9542-B577D562528E}" presName="vert0" presStyleCnt="0">
        <dgm:presLayoutVars>
          <dgm:dir/>
          <dgm:animOne val="branch"/>
          <dgm:animLvl val="lvl"/>
        </dgm:presLayoutVars>
      </dgm:prSet>
      <dgm:spPr/>
    </dgm:pt>
    <dgm:pt modelId="{55D8D051-5C1C-4A59-A84F-E62FF73D9FEC}" type="pres">
      <dgm:prSet presAssocID="{B9D26E1D-2577-43DA-A2C6-A23251E89990}" presName="thickLine" presStyleLbl="alignNode1" presStyleIdx="0" presStyleCnt="4"/>
      <dgm:spPr/>
    </dgm:pt>
    <dgm:pt modelId="{79E5AB05-DD40-4B42-8FD3-EE80954849E6}" type="pres">
      <dgm:prSet presAssocID="{B9D26E1D-2577-43DA-A2C6-A23251E89990}" presName="horz1" presStyleCnt="0"/>
      <dgm:spPr/>
    </dgm:pt>
    <dgm:pt modelId="{A02EC2B0-E9DE-4106-BE63-7D022E947976}" type="pres">
      <dgm:prSet presAssocID="{B9D26E1D-2577-43DA-A2C6-A23251E89990}" presName="tx1" presStyleLbl="revTx" presStyleIdx="0" presStyleCnt="4"/>
      <dgm:spPr/>
    </dgm:pt>
    <dgm:pt modelId="{7FBC16E7-8978-4DE9-A912-F6C426D276A0}" type="pres">
      <dgm:prSet presAssocID="{B9D26E1D-2577-43DA-A2C6-A23251E89990}" presName="vert1" presStyleCnt="0"/>
      <dgm:spPr/>
    </dgm:pt>
    <dgm:pt modelId="{46B1E846-AA6C-4BB1-88FC-E0B1BE4D870D}" type="pres">
      <dgm:prSet presAssocID="{0658B89C-9EC0-48ED-AD81-1A85A16DE55D}" presName="thickLine" presStyleLbl="alignNode1" presStyleIdx="1" presStyleCnt="4"/>
      <dgm:spPr/>
    </dgm:pt>
    <dgm:pt modelId="{57FBE3E0-0D4C-4E48-A257-4FF03FA3BC00}" type="pres">
      <dgm:prSet presAssocID="{0658B89C-9EC0-48ED-AD81-1A85A16DE55D}" presName="horz1" presStyleCnt="0"/>
      <dgm:spPr/>
    </dgm:pt>
    <dgm:pt modelId="{089CD336-AF50-4C6A-BBD2-7CD24F632F0A}" type="pres">
      <dgm:prSet presAssocID="{0658B89C-9EC0-48ED-AD81-1A85A16DE55D}" presName="tx1" presStyleLbl="revTx" presStyleIdx="1" presStyleCnt="4"/>
      <dgm:spPr/>
    </dgm:pt>
    <dgm:pt modelId="{AC054BDA-7189-4845-9CF9-F422BE380902}" type="pres">
      <dgm:prSet presAssocID="{0658B89C-9EC0-48ED-AD81-1A85A16DE55D}" presName="vert1" presStyleCnt="0"/>
      <dgm:spPr/>
    </dgm:pt>
    <dgm:pt modelId="{1AA36907-BF4F-4869-9BC9-D56C778F7153}" type="pres">
      <dgm:prSet presAssocID="{18CBEC61-87B1-43AC-8361-1A510657E750}" presName="thickLine" presStyleLbl="alignNode1" presStyleIdx="2" presStyleCnt="4"/>
      <dgm:spPr/>
    </dgm:pt>
    <dgm:pt modelId="{CEC05575-C750-42A1-A7E7-7A9DAFC976E8}" type="pres">
      <dgm:prSet presAssocID="{18CBEC61-87B1-43AC-8361-1A510657E750}" presName="horz1" presStyleCnt="0"/>
      <dgm:spPr/>
    </dgm:pt>
    <dgm:pt modelId="{8F9940F1-A4F7-4586-A5A3-A2A4313DE668}" type="pres">
      <dgm:prSet presAssocID="{18CBEC61-87B1-43AC-8361-1A510657E750}" presName="tx1" presStyleLbl="revTx" presStyleIdx="2" presStyleCnt="4"/>
      <dgm:spPr/>
    </dgm:pt>
    <dgm:pt modelId="{D9436E8A-E56B-4F71-8DD9-A55FC73C5AA4}" type="pres">
      <dgm:prSet presAssocID="{18CBEC61-87B1-43AC-8361-1A510657E750}" presName="vert1" presStyleCnt="0"/>
      <dgm:spPr/>
    </dgm:pt>
    <dgm:pt modelId="{155D9A39-BCAE-489F-BD20-BE8F322E9E87}" type="pres">
      <dgm:prSet presAssocID="{96D21F49-1B74-40EA-A359-F6E2A63CE3A7}" presName="thickLine" presStyleLbl="alignNode1" presStyleIdx="3" presStyleCnt="4"/>
      <dgm:spPr/>
    </dgm:pt>
    <dgm:pt modelId="{9C0FD798-2F80-4AD0-9822-49B36E1352EF}" type="pres">
      <dgm:prSet presAssocID="{96D21F49-1B74-40EA-A359-F6E2A63CE3A7}" presName="horz1" presStyleCnt="0"/>
      <dgm:spPr/>
    </dgm:pt>
    <dgm:pt modelId="{EDAFBE3E-282E-4E14-9DCC-4EB931EDBF4F}" type="pres">
      <dgm:prSet presAssocID="{96D21F49-1B74-40EA-A359-F6E2A63CE3A7}" presName="tx1" presStyleLbl="revTx" presStyleIdx="3" presStyleCnt="4"/>
      <dgm:spPr/>
    </dgm:pt>
    <dgm:pt modelId="{39EC7408-C8F1-4B42-89C0-C790BA3D0729}" type="pres">
      <dgm:prSet presAssocID="{96D21F49-1B74-40EA-A359-F6E2A63CE3A7}" presName="vert1" presStyleCnt="0"/>
      <dgm:spPr/>
    </dgm:pt>
  </dgm:ptLst>
  <dgm:cxnLst>
    <dgm:cxn modelId="{E32EFB29-317F-4C00-8C57-E3CF114A86BA}" type="presOf" srcId="{B9D26E1D-2577-43DA-A2C6-A23251E89990}" destId="{A02EC2B0-E9DE-4106-BE63-7D022E947976}" srcOrd="0" destOrd="0" presId="urn:microsoft.com/office/officeart/2008/layout/LinedList"/>
    <dgm:cxn modelId="{FB9F8235-0D3A-4934-BA11-A96411225FA2}" srcId="{EB9123FF-F2A2-43A6-9542-B577D562528E}" destId="{B9D26E1D-2577-43DA-A2C6-A23251E89990}" srcOrd="0" destOrd="0" parTransId="{F9D2801E-04D5-46C4-A4EB-6536701364C1}" sibTransId="{0BD87369-A61C-4C68-A54A-C987D1829EC5}"/>
    <dgm:cxn modelId="{18B04B75-4C38-4CD6-96E7-2D0617189846}" type="presOf" srcId="{EB9123FF-F2A2-43A6-9542-B577D562528E}" destId="{4E227244-E982-4177-90B4-EFE7B958F452}" srcOrd="0" destOrd="0" presId="urn:microsoft.com/office/officeart/2008/layout/LinedList"/>
    <dgm:cxn modelId="{D8749199-547E-4562-8B77-39902080F7DD}" type="presOf" srcId="{0658B89C-9EC0-48ED-AD81-1A85A16DE55D}" destId="{089CD336-AF50-4C6A-BBD2-7CD24F632F0A}" srcOrd="0" destOrd="0" presId="urn:microsoft.com/office/officeart/2008/layout/LinedList"/>
    <dgm:cxn modelId="{58CE31CE-029F-441C-B411-5CCDC38231EA}" srcId="{EB9123FF-F2A2-43A6-9542-B577D562528E}" destId="{0658B89C-9EC0-48ED-AD81-1A85A16DE55D}" srcOrd="1" destOrd="0" parTransId="{EB8616B6-5075-4EFC-8178-F8AF73CF7DAE}" sibTransId="{DE4F5320-4703-4108-86D0-5F0186AE5047}"/>
    <dgm:cxn modelId="{F74724D4-5D7D-4581-8960-10ECDC421364}" type="presOf" srcId="{96D21F49-1B74-40EA-A359-F6E2A63CE3A7}" destId="{EDAFBE3E-282E-4E14-9DCC-4EB931EDBF4F}" srcOrd="0" destOrd="0" presId="urn:microsoft.com/office/officeart/2008/layout/LinedList"/>
    <dgm:cxn modelId="{1F321FF6-A594-44ED-BC7E-ED826EE08806}" type="presOf" srcId="{18CBEC61-87B1-43AC-8361-1A510657E750}" destId="{8F9940F1-A4F7-4586-A5A3-A2A4313DE668}" srcOrd="0" destOrd="0" presId="urn:microsoft.com/office/officeart/2008/layout/LinedList"/>
    <dgm:cxn modelId="{04096EF9-0202-4424-A437-56E95747E49F}" srcId="{EB9123FF-F2A2-43A6-9542-B577D562528E}" destId="{18CBEC61-87B1-43AC-8361-1A510657E750}" srcOrd="2" destOrd="0" parTransId="{CA539985-02FF-4050-81E6-BDCE9B4A1858}" sibTransId="{229FE938-0F1D-412D-9F02-E67B4EFB7EEA}"/>
    <dgm:cxn modelId="{43589EFB-8835-4328-A008-B67AB636F9AD}" srcId="{EB9123FF-F2A2-43A6-9542-B577D562528E}" destId="{96D21F49-1B74-40EA-A359-F6E2A63CE3A7}" srcOrd="3" destOrd="0" parTransId="{3D8CA0C6-6454-4E50-8979-DA07EA792AFF}" sibTransId="{B127E4AB-AC34-4193-A676-147CC6FACA17}"/>
    <dgm:cxn modelId="{CE882C8E-6003-4FF3-816D-309284C2AD32}" type="presParOf" srcId="{4E227244-E982-4177-90B4-EFE7B958F452}" destId="{55D8D051-5C1C-4A59-A84F-E62FF73D9FEC}" srcOrd="0" destOrd="0" presId="urn:microsoft.com/office/officeart/2008/layout/LinedList"/>
    <dgm:cxn modelId="{B48D87D2-9E05-43B7-A9B4-18395DB95B76}" type="presParOf" srcId="{4E227244-E982-4177-90B4-EFE7B958F452}" destId="{79E5AB05-DD40-4B42-8FD3-EE80954849E6}" srcOrd="1" destOrd="0" presId="urn:microsoft.com/office/officeart/2008/layout/LinedList"/>
    <dgm:cxn modelId="{2684A2B1-606D-4834-932F-338FC99F940C}" type="presParOf" srcId="{79E5AB05-DD40-4B42-8FD3-EE80954849E6}" destId="{A02EC2B0-E9DE-4106-BE63-7D022E947976}" srcOrd="0" destOrd="0" presId="urn:microsoft.com/office/officeart/2008/layout/LinedList"/>
    <dgm:cxn modelId="{270141F2-9AD8-479C-B275-D42A64C1AAA7}" type="presParOf" srcId="{79E5AB05-DD40-4B42-8FD3-EE80954849E6}" destId="{7FBC16E7-8978-4DE9-A912-F6C426D276A0}" srcOrd="1" destOrd="0" presId="urn:microsoft.com/office/officeart/2008/layout/LinedList"/>
    <dgm:cxn modelId="{4A62C4A0-4A06-4A96-A3DD-E11140A9F9EB}" type="presParOf" srcId="{4E227244-E982-4177-90B4-EFE7B958F452}" destId="{46B1E846-AA6C-4BB1-88FC-E0B1BE4D870D}" srcOrd="2" destOrd="0" presId="urn:microsoft.com/office/officeart/2008/layout/LinedList"/>
    <dgm:cxn modelId="{362B20CC-600A-4DA2-A1EC-451F3F4766EA}" type="presParOf" srcId="{4E227244-E982-4177-90B4-EFE7B958F452}" destId="{57FBE3E0-0D4C-4E48-A257-4FF03FA3BC00}" srcOrd="3" destOrd="0" presId="urn:microsoft.com/office/officeart/2008/layout/LinedList"/>
    <dgm:cxn modelId="{89DDFD51-FD8D-4552-93B1-9389D6A7CD3F}" type="presParOf" srcId="{57FBE3E0-0D4C-4E48-A257-4FF03FA3BC00}" destId="{089CD336-AF50-4C6A-BBD2-7CD24F632F0A}" srcOrd="0" destOrd="0" presId="urn:microsoft.com/office/officeart/2008/layout/LinedList"/>
    <dgm:cxn modelId="{3D942676-7E43-430F-BDDC-5BDD6B494F7B}" type="presParOf" srcId="{57FBE3E0-0D4C-4E48-A257-4FF03FA3BC00}" destId="{AC054BDA-7189-4845-9CF9-F422BE380902}" srcOrd="1" destOrd="0" presId="urn:microsoft.com/office/officeart/2008/layout/LinedList"/>
    <dgm:cxn modelId="{0F71548C-A95A-44A3-AB1A-B5283029DDDE}" type="presParOf" srcId="{4E227244-E982-4177-90B4-EFE7B958F452}" destId="{1AA36907-BF4F-4869-9BC9-D56C778F7153}" srcOrd="4" destOrd="0" presId="urn:microsoft.com/office/officeart/2008/layout/LinedList"/>
    <dgm:cxn modelId="{E1D3DD57-5497-4529-AAE4-E6FFDA0C0391}" type="presParOf" srcId="{4E227244-E982-4177-90B4-EFE7B958F452}" destId="{CEC05575-C750-42A1-A7E7-7A9DAFC976E8}" srcOrd="5" destOrd="0" presId="urn:microsoft.com/office/officeart/2008/layout/LinedList"/>
    <dgm:cxn modelId="{3C89BA40-2181-406E-BF17-21EE4001F8A2}" type="presParOf" srcId="{CEC05575-C750-42A1-A7E7-7A9DAFC976E8}" destId="{8F9940F1-A4F7-4586-A5A3-A2A4313DE668}" srcOrd="0" destOrd="0" presId="urn:microsoft.com/office/officeart/2008/layout/LinedList"/>
    <dgm:cxn modelId="{B21F4193-08D1-4BB5-AE30-AE5894C7BF3C}" type="presParOf" srcId="{CEC05575-C750-42A1-A7E7-7A9DAFC976E8}" destId="{D9436E8A-E56B-4F71-8DD9-A55FC73C5AA4}" srcOrd="1" destOrd="0" presId="urn:microsoft.com/office/officeart/2008/layout/LinedList"/>
    <dgm:cxn modelId="{59807A0B-8540-432C-BB7D-660515AAB829}" type="presParOf" srcId="{4E227244-E982-4177-90B4-EFE7B958F452}" destId="{155D9A39-BCAE-489F-BD20-BE8F322E9E87}" srcOrd="6" destOrd="0" presId="urn:microsoft.com/office/officeart/2008/layout/LinedList"/>
    <dgm:cxn modelId="{7209CC02-D5C7-40CC-9216-72FF08A25870}" type="presParOf" srcId="{4E227244-E982-4177-90B4-EFE7B958F452}" destId="{9C0FD798-2F80-4AD0-9822-49B36E1352EF}" srcOrd="7" destOrd="0" presId="urn:microsoft.com/office/officeart/2008/layout/LinedList"/>
    <dgm:cxn modelId="{B775995D-45CD-49E8-BB3B-2B8CF13A8935}" type="presParOf" srcId="{9C0FD798-2F80-4AD0-9822-49B36E1352EF}" destId="{EDAFBE3E-282E-4E14-9DCC-4EB931EDBF4F}" srcOrd="0" destOrd="0" presId="urn:microsoft.com/office/officeart/2008/layout/LinedList"/>
    <dgm:cxn modelId="{6BE580C7-7C57-4758-86B4-5FDA14D6469C}" type="presParOf" srcId="{9C0FD798-2F80-4AD0-9822-49B36E1352EF}" destId="{39EC7408-C8F1-4B42-89C0-C790BA3D072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9502FF-529B-4309-AC9B-CC2DF993D85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88EB0EC-4AC1-4C72-85D0-4B3AFE90F5AB}">
      <dgm:prSet/>
      <dgm:spPr/>
      <dgm:t>
        <a:bodyPr/>
        <a:lstStyle/>
        <a:p>
          <a:r>
            <a:rPr lang="en-US"/>
            <a:t>Relationship-centered learning</a:t>
          </a:r>
        </a:p>
      </dgm:t>
    </dgm:pt>
    <dgm:pt modelId="{44F230DB-F344-4480-9F6A-F8A24B770FB0}" type="parTrans" cxnId="{320239ED-EA9C-4B2E-9756-B461A2EAC853}">
      <dgm:prSet/>
      <dgm:spPr/>
      <dgm:t>
        <a:bodyPr/>
        <a:lstStyle/>
        <a:p>
          <a:endParaRPr lang="en-US"/>
        </a:p>
      </dgm:t>
    </dgm:pt>
    <dgm:pt modelId="{1E5008E6-63C8-410A-943E-3955439A216C}" type="sibTrans" cxnId="{320239ED-EA9C-4B2E-9756-B461A2EAC853}">
      <dgm:prSet/>
      <dgm:spPr/>
      <dgm:t>
        <a:bodyPr/>
        <a:lstStyle/>
        <a:p>
          <a:endParaRPr lang="en-US"/>
        </a:p>
      </dgm:t>
    </dgm:pt>
    <dgm:pt modelId="{E548B60E-66B8-428B-A693-C6253ED4CB2A}">
      <dgm:prSet/>
      <dgm:spPr/>
      <dgm:t>
        <a:bodyPr/>
        <a:lstStyle/>
        <a:p>
          <a:r>
            <a:rPr lang="en-US"/>
            <a:t>Belonging, trust, and connection shape student engagement</a:t>
          </a:r>
        </a:p>
      </dgm:t>
    </dgm:pt>
    <dgm:pt modelId="{F52EE157-E4E3-4BF7-8B42-09E610B2D2D9}" type="parTrans" cxnId="{6EA97E72-1289-4DBA-9896-279B8511E0A5}">
      <dgm:prSet/>
      <dgm:spPr/>
      <dgm:t>
        <a:bodyPr/>
        <a:lstStyle/>
        <a:p>
          <a:endParaRPr lang="en-US"/>
        </a:p>
      </dgm:t>
    </dgm:pt>
    <dgm:pt modelId="{2DDF4A69-178F-4082-B567-7A18FDE2696B}" type="sibTrans" cxnId="{6EA97E72-1289-4DBA-9896-279B8511E0A5}">
      <dgm:prSet/>
      <dgm:spPr/>
      <dgm:t>
        <a:bodyPr/>
        <a:lstStyle/>
        <a:p>
          <a:endParaRPr lang="en-US"/>
        </a:p>
      </dgm:t>
    </dgm:pt>
    <dgm:pt modelId="{781783DB-1568-4C04-8A45-FE877C54F875}">
      <dgm:prSet/>
      <dgm:spPr/>
      <dgm:t>
        <a:bodyPr/>
        <a:lstStyle/>
        <a:p>
          <a:r>
            <a:rPr lang="en-US"/>
            <a:t>Peer leaders high-impact component of the FYE model</a:t>
          </a:r>
        </a:p>
      </dgm:t>
    </dgm:pt>
    <dgm:pt modelId="{282F8462-2F6B-4FAF-B5D6-76FD8938A06E}" type="parTrans" cxnId="{E7FF8E60-9C31-4D6B-BEE9-666E5717A902}">
      <dgm:prSet/>
      <dgm:spPr/>
      <dgm:t>
        <a:bodyPr/>
        <a:lstStyle/>
        <a:p>
          <a:endParaRPr lang="en-US"/>
        </a:p>
      </dgm:t>
    </dgm:pt>
    <dgm:pt modelId="{C1286CDA-03CF-4A6E-8542-9E39A12B1B26}" type="sibTrans" cxnId="{E7FF8E60-9C31-4D6B-BEE9-666E5717A902}">
      <dgm:prSet/>
      <dgm:spPr/>
      <dgm:t>
        <a:bodyPr/>
        <a:lstStyle/>
        <a:p>
          <a:endParaRPr lang="en-US"/>
        </a:p>
      </dgm:t>
    </dgm:pt>
    <dgm:pt modelId="{BADED071-A3FA-4FEE-88DF-8BC6E4C2BB9B}">
      <dgm:prSet/>
      <dgm:spPr/>
      <dgm:t>
        <a:bodyPr/>
        <a:lstStyle/>
        <a:p>
          <a:r>
            <a:rPr lang="en-US"/>
            <a:t>Students value practical transition support </a:t>
          </a:r>
        </a:p>
      </dgm:t>
    </dgm:pt>
    <dgm:pt modelId="{5A2E00DF-6722-41A8-9970-6BF619CB6125}" type="parTrans" cxnId="{C888BA80-E980-48E1-B48C-34FE681D5BE6}">
      <dgm:prSet/>
      <dgm:spPr/>
      <dgm:t>
        <a:bodyPr/>
        <a:lstStyle/>
        <a:p>
          <a:endParaRPr lang="en-US"/>
        </a:p>
      </dgm:t>
    </dgm:pt>
    <dgm:pt modelId="{58DE1A33-B369-4AEB-B010-6DBBDDA6628A}" type="sibTrans" cxnId="{C888BA80-E980-48E1-B48C-34FE681D5BE6}">
      <dgm:prSet/>
      <dgm:spPr/>
      <dgm:t>
        <a:bodyPr/>
        <a:lstStyle/>
        <a:p>
          <a:endParaRPr lang="en-US"/>
        </a:p>
      </dgm:t>
    </dgm:pt>
    <dgm:pt modelId="{7A4A540A-8392-489E-87F6-CB1BE60FA178}">
      <dgm:prSet/>
      <dgm:spPr/>
      <dgm:t>
        <a:bodyPr/>
        <a:lstStyle/>
        <a:p>
          <a:r>
            <a:rPr lang="en-US"/>
            <a:t>High-quality teaching practices in FYE course</a:t>
          </a:r>
        </a:p>
      </dgm:t>
    </dgm:pt>
    <dgm:pt modelId="{38F764B4-6967-48C1-A3A3-433C6D575E7C}" type="parTrans" cxnId="{003BEC9A-BA86-41B5-B76D-4C3E9A3DAA57}">
      <dgm:prSet/>
      <dgm:spPr/>
      <dgm:t>
        <a:bodyPr/>
        <a:lstStyle/>
        <a:p>
          <a:endParaRPr lang="en-US"/>
        </a:p>
      </dgm:t>
    </dgm:pt>
    <dgm:pt modelId="{AF1E2FCE-815E-4003-8E76-B84802352279}" type="sibTrans" cxnId="{003BEC9A-BA86-41B5-B76D-4C3E9A3DAA57}">
      <dgm:prSet/>
      <dgm:spPr/>
      <dgm:t>
        <a:bodyPr/>
        <a:lstStyle/>
        <a:p>
          <a:endParaRPr lang="en-US"/>
        </a:p>
      </dgm:t>
    </dgm:pt>
    <dgm:pt modelId="{4E969CC4-8708-41AA-902D-B1C415B2C55F}">
      <dgm:prSet/>
      <dgm:spPr/>
      <dgm:t>
        <a:bodyPr/>
        <a:lstStyle/>
        <a:p>
          <a:r>
            <a:rPr lang="en-US"/>
            <a:t>Across instructors and peer leaders, there is a clear need for greater consistency across course sections</a:t>
          </a:r>
        </a:p>
      </dgm:t>
    </dgm:pt>
    <dgm:pt modelId="{E1255A73-0053-4F91-A882-7DEAF7407C2E}" type="parTrans" cxnId="{90DEFFDD-9233-4374-BA4C-8DA7983629C5}">
      <dgm:prSet/>
      <dgm:spPr/>
      <dgm:t>
        <a:bodyPr/>
        <a:lstStyle/>
        <a:p>
          <a:endParaRPr lang="en-US"/>
        </a:p>
      </dgm:t>
    </dgm:pt>
    <dgm:pt modelId="{EE2A6FBF-86BD-4B7A-A27E-C417CE491EF8}" type="sibTrans" cxnId="{90DEFFDD-9233-4374-BA4C-8DA7983629C5}">
      <dgm:prSet/>
      <dgm:spPr/>
      <dgm:t>
        <a:bodyPr/>
        <a:lstStyle/>
        <a:p>
          <a:endParaRPr lang="en-US"/>
        </a:p>
      </dgm:t>
    </dgm:pt>
    <dgm:pt modelId="{E4D411B6-CC9B-4D84-B31B-3D6B29FD851C}">
      <dgm:prSet/>
      <dgm:spPr/>
      <dgm:t>
        <a:bodyPr/>
        <a:lstStyle/>
        <a:p>
          <a:r>
            <a:rPr lang="en-US"/>
            <a:t>International students transition includes needs both academic and cultural adjustment </a:t>
          </a:r>
        </a:p>
      </dgm:t>
    </dgm:pt>
    <dgm:pt modelId="{58FF5538-7C7A-4754-A128-525A04C17501}" type="parTrans" cxnId="{E6C191D3-3192-4505-AD4A-38691811ABE5}">
      <dgm:prSet/>
      <dgm:spPr/>
      <dgm:t>
        <a:bodyPr/>
        <a:lstStyle/>
        <a:p>
          <a:endParaRPr lang="en-US"/>
        </a:p>
      </dgm:t>
    </dgm:pt>
    <dgm:pt modelId="{A3E996C8-6D66-4220-844B-0E2A1FD056BD}" type="sibTrans" cxnId="{E6C191D3-3192-4505-AD4A-38691811ABE5}">
      <dgm:prSet/>
      <dgm:spPr/>
      <dgm:t>
        <a:bodyPr/>
        <a:lstStyle/>
        <a:p>
          <a:endParaRPr lang="en-US"/>
        </a:p>
      </dgm:t>
    </dgm:pt>
    <dgm:pt modelId="{A52B21DD-3806-4644-B938-47C0BCEC84F2}">
      <dgm:prSet/>
      <dgm:spPr/>
      <dgm:t>
        <a:bodyPr/>
        <a:lstStyle/>
        <a:p>
          <a:r>
            <a:rPr lang="en-US"/>
            <a:t>Structured, flexible lesson templates</a:t>
          </a:r>
        </a:p>
      </dgm:t>
    </dgm:pt>
    <dgm:pt modelId="{316278A3-5805-471E-936C-5DBBD525D0C9}" type="parTrans" cxnId="{465AB29F-7D7F-41FB-A3B1-11EA0C18CF99}">
      <dgm:prSet/>
      <dgm:spPr/>
      <dgm:t>
        <a:bodyPr/>
        <a:lstStyle/>
        <a:p>
          <a:endParaRPr lang="en-US"/>
        </a:p>
      </dgm:t>
    </dgm:pt>
    <dgm:pt modelId="{827A85D5-D46E-4F39-A953-2AF9CBAD1A1C}" type="sibTrans" cxnId="{465AB29F-7D7F-41FB-A3B1-11EA0C18CF99}">
      <dgm:prSet/>
      <dgm:spPr/>
      <dgm:t>
        <a:bodyPr/>
        <a:lstStyle/>
        <a:p>
          <a:endParaRPr lang="en-US"/>
        </a:p>
      </dgm:t>
    </dgm:pt>
    <dgm:pt modelId="{4D04AF54-E22C-4503-AC89-B7BA50762D04}" type="pres">
      <dgm:prSet presAssocID="{AC9502FF-529B-4309-AC9B-CC2DF993D850}" presName="diagram" presStyleCnt="0">
        <dgm:presLayoutVars>
          <dgm:dir/>
          <dgm:resizeHandles val="exact"/>
        </dgm:presLayoutVars>
      </dgm:prSet>
      <dgm:spPr/>
    </dgm:pt>
    <dgm:pt modelId="{3250413D-C918-43D3-8256-50ECC9E6B0DB}" type="pres">
      <dgm:prSet presAssocID="{088EB0EC-4AC1-4C72-85D0-4B3AFE90F5AB}" presName="node" presStyleLbl="node1" presStyleIdx="0" presStyleCnt="8">
        <dgm:presLayoutVars>
          <dgm:bulletEnabled val="1"/>
        </dgm:presLayoutVars>
      </dgm:prSet>
      <dgm:spPr/>
    </dgm:pt>
    <dgm:pt modelId="{76FE0866-3D20-4D61-A57E-3D4944086C81}" type="pres">
      <dgm:prSet presAssocID="{1E5008E6-63C8-410A-943E-3955439A216C}" presName="sibTrans" presStyleCnt="0"/>
      <dgm:spPr/>
    </dgm:pt>
    <dgm:pt modelId="{97BC8B87-39DD-4764-B13A-72E9D06A1A7F}" type="pres">
      <dgm:prSet presAssocID="{E548B60E-66B8-428B-A693-C6253ED4CB2A}" presName="node" presStyleLbl="node1" presStyleIdx="1" presStyleCnt="8">
        <dgm:presLayoutVars>
          <dgm:bulletEnabled val="1"/>
        </dgm:presLayoutVars>
      </dgm:prSet>
      <dgm:spPr/>
    </dgm:pt>
    <dgm:pt modelId="{944D858C-97E5-4FFF-9BA5-5C08A9E2F488}" type="pres">
      <dgm:prSet presAssocID="{2DDF4A69-178F-4082-B567-7A18FDE2696B}" presName="sibTrans" presStyleCnt="0"/>
      <dgm:spPr/>
    </dgm:pt>
    <dgm:pt modelId="{C9A4EDC3-4A76-4AF1-AE93-3969D737389F}" type="pres">
      <dgm:prSet presAssocID="{781783DB-1568-4C04-8A45-FE877C54F875}" presName="node" presStyleLbl="node1" presStyleIdx="2" presStyleCnt="8">
        <dgm:presLayoutVars>
          <dgm:bulletEnabled val="1"/>
        </dgm:presLayoutVars>
      </dgm:prSet>
      <dgm:spPr/>
    </dgm:pt>
    <dgm:pt modelId="{AF43BE7F-2BBF-4E01-95B2-B1C2394A9136}" type="pres">
      <dgm:prSet presAssocID="{C1286CDA-03CF-4A6E-8542-9E39A12B1B26}" presName="sibTrans" presStyleCnt="0"/>
      <dgm:spPr/>
    </dgm:pt>
    <dgm:pt modelId="{19F0B878-0A4C-4E11-87E7-D5E3F157180F}" type="pres">
      <dgm:prSet presAssocID="{BADED071-A3FA-4FEE-88DF-8BC6E4C2BB9B}" presName="node" presStyleLbl="node1" presStyleIdx="3" presStyleCnt="8">
        <dgm:presLayoutVars>
          <dgm:bulletEnabled val="1"/>
        </dgm:presLayoutVars>
      </dgm:prSet>
      <dgm:spPr/>
    </dgm:pt>
    <dgm:pt modelId="{E1B7ED5E-3CEB-4C78-BD67-46FB28FBFBB7}" type="pres">
      <dgm:prSet presAssocID="{58DE1A33-B369-4AEB-B010-6DBBDDA6628A}" presName="sibTrans" presStyleCnt="0"/>
      <dgm:spPr/>
    </dgm:pt>
    <dgm:pt modelId="{DD774F5A-58C6-4CF5-8FF7-254753C504ED}" type="pres">
      <dgm:prSet presAssocID="{7A4A540A-8392-489E-87F6-CB1BE60FA178}" presName="node" presStyleLbl="node1" presStyleIdx="4" presStyleCnt="8">
        <dgm:presLayoutVars>
          <dgm:bulletEnabled val="1"/>
        </dgm:presLayoutVars>
      </dgm:prSet>
      <dgm:spPr/>
    </dgm:pt>
    <dgm:pt modelId="{85671CF2-591B-4080-A039-6E442F0D84DC}" type="pres">
      <dgm:prSet presAssocID="{AF1E2FCE-815E-4003-8E76-B84802352279}" presName="sibTrans" presStyleCnt="0"/>
      <dgm:spPr/>
    </dgm:pt>
    <dgm:pt modelId="{EC6D71D9-DC81-445F-9D75-0C19EBD97673}" type="pres">
      <dgm:prSet presAssocID="{4E969CC4-8708-41AA-902D-B1C415B2C55F}" presName="node" presStyleLbl="node1" presStyleIdx="5" presStyleCnt="8">
        <dgm:presLayoutVars>
          <dgm:bulletEnabled val="1"/>
        </dgm:presLayoutVars>
      </dgm:prSet>
      <dgm:spPr/>
    </dgm:pt>
    <dgm:pt modelId="{985E2692-F960-4725-9194-25C60935635F}" type="pres">
      <dgm:prSet presAssocID="{EE2A6FBF-86BD-4B7A-A27E-C417CE491EF8}" presName="sibTrans" presStyleCnt="0"/>
      <dgm:spPr/>
    </dgm:pt>
    <dgm:pt modelId="{64BB1155-DE9A-4F38-8BEF-D1D412E0CCF9}" type="pres">
      <dgm:prSet presAssocID="{E4D411B6-CC9B-4D84-B31B-3D6B29FD851C}" presName="node" presStyleLbl="node1" presStyleIdx="6" presStyleCnt="8">
        <dgm:presLayoutVars>
          <dgm:bulletEnabled val="1"/>
        </dgm:presLayoutVars>
      </dgm:prSet>
      <dgm:spPr/>
    </dgm:pt>
    <dgm:pt modelId="{2CC3DE79-DC1D-4361-BF78-617EEDBA3BAB}" type="pres">
      <dgm:prSet presAssocID="{A3E996C8-6D66-4220-844B-0E2A1FD056BD}" presName="sibTrans" presStyleCnt="0"/>
      <dgm:spPr/>
    </dgm:pt>
    <dgm:pt modelId="{651814B0-CCAF-4538-B0F0-D828EB4DC1B1}" type="pres">
      <dgm:prSet presAssocID="{A52B21DD-3806-4644-B938-47C0BCEC84F2}" presName="node" presStyleLbl="node1" presStyleIdx="7" presStyleCnt="8">
        <dgm:presLayoutVars>
          <dgm:bulletEnabled val="1"/>
        </dgm:presLayoutVars>
      </dgm:prSet>
      <dgm:spPr/>
    </dgm:pt>
  </dgm:ptLst>
  <dgm:cxnLst>
    <dgm:cxn modelId="{AAA81F20-F7ED-48A2-9E39-16129AB294D2}" type="presOf" srcId="{781783DB-1568-4C04-8A45-FE877C54F875}" destId="{C9A4EDC3-4A76-4AF1-AE93-3969D737389F}" srcOrd="0" destOrd="0" presId="urn:microsoft.com/office/officeart/2005/8/layout/default"/>
    <dgm:cxn modelId="{A6868B38-BA8E-4B2A-8972-A1FDA82491EA}" type="presOf" srcId="{4E969CC4-8708-41AA-902D-B1C415B2C55F}" destId="{EC6D71D9-DC81-445F-9D75-0C19EBD97673}" srcOrd="0" destOrd="0" presId="urn:microsoft.com/office/officeart/2005/8/layout/default"/>
    <dgm:cxn modelId="{E7FF8E60-9C31-4D6B-BEE9-666E5717A902}" srcId="{AC9502FF-529B-4309-AC9B-CC2DF993D850}" destId="{781783DB-1568-4C04-8A45-FE877C54F875}" srcOrd="2" destOrd="0" parTransId="{282F8462-2F6B-4FAF-B5D6-76FD8938A06E}" sibTransId="{C1286CDA-03CF-4A6E-8542-9E39A12B1B26}"/>
    <dgm:cxn modelId="{6EA97E72-1289-4DBA-9896-279B8511E0A5}" srcId="{AC9502FF-529B-4309-AC9B-CC2DF993D850}" destId="{E548B60E-66B8-428B-A693-C6253ED4CB2A}" srcOrd="1" destOrd="0" parTransId="{F52EE157-E4E3-4BF7-8B42-09E610B2D2D9}" sibTransId="{2DDF4A69-178F-4082-B567-7A18FDE2696B}"/>
    <dgm:cxn modelId="{1EF0EF7D-4E62-4BEB-8270-6179DBA68D8C}" type="presOf" srcId="{088EB0EC-4AC1-4C72-85D0-4B3AFE90F5AB}" destId="{3250413D-C918-43D3-8256-50ECC9E6B0DB}" srcOrd="0" destOrd="0" presId="urn:microsoft.com/office/officeart/2005/8/layout/default"/>
    <dgm:cxn modelId="{C888BA80-E980-48E1-B48C-34FE681D5BE6}" srcId="{AC9502FF-529B-4309-AC9B-CC2DF993D850}" destId="{BADED071-A3FA-4FEE-88DF-8BC6E4C2BB9B}" srcOrd="3" destOrd="0" parTransId="{5A2E00DF-6722-41A8-9970-6BF619CB6125}" sibTransId="{58DE1A33-B369-4AEB-B010-6DBBDDA6628A}"/>
    <dgm:cxn modelId="{A81F3282-F413-409B-96EF-8BE88444AE8B}" type="presOf" srcId="{7A4A540A-8392-489E-87F6-CB1BE60FA178}" destId="{DD774F5A-58C6-4CF5-8FF7-254753C504ED}" srcOrd="0" destOrd="0" presId="urn:microsoft.com/office/officeart/2005/8/layout/default"/>
    <dgm:cxn modelId="{003BEC9A-BA86-41B5-B76D-4C3E9A3DAA57}" srcId="{AC9502FF-529B-4309-AC9B-CC2DF993D850}" destId="{7A4A540A-8392-489E-87F6-CB1BE60FA178}" srcOrd="4" destOrd="0" parTransId="{38F764B4-6967-48C1-A3A3-433C6D575E7C}" sibTransId="{AF1E2FCE-815E-4003-8E76-B84802352279}"/>
    <dgm:cxn modelId="{2F77079D-C505-4D68-9B96-CA7A29C9F9BA}" type="presOf" srcId="{E4D411B6-CC9B-4D84-B31B-3D6B29FD851C}" destId="{64BB1155-DE9A-4F38-8BEF-D1D412E0CCF9}" srcOrd="0" destOrd="0" presId="urn:microsoft.com/office/officeart/2005/8/layout/default"/>
    <dgm:cxn modelId="{465AB29F-7D7F-41FB-A3B1-11EA0C18CF99}" srcId="{AC9502FF-529B-4309-AC9B-CC2DF993D850}" destId="{A52B21DD-3806-4644-B938-47C0BCEC84F2}" srcOrd="7" destOrd="0" parTransId="{316278A3-5805-471E-936C-5DBBD525D0C9}" sibTransId="{827A85D5-D46E-4F39-A953-2AF9CBAD1A1C}"/>
    <dgm:cxn modelId="{756395A1-0F95-4DB2-907B-53228A1B5D15}" type="presOf" srcId="{BADED071-A3FA-4FEE-88DF-8BC6E4C2BB9B}" destId="{19F0B878-0A4C-4E11-87E7-D5E3F157180F}" srcOrd="0" destOrd="0" presId="urn:microsoft.com/office/officeart/2005/8/layout/default"/>
    <dgm:cxn modelId="{054B57CE-173E-4B9B-826E-2BAEE23EE140}" type="presOf" srcId="{AC9502FF-529B-4309-AC9B-CC2DF993D850}" destId="{4D04AF54-E22C-4503-AC89-B7BA50762D04}" srcOrd="0" destOrd="0" presId="urn:microsoft.com/office/officeart/2005/8/layout/default"/>
    <dgm:cxn modelId="{E6C191D3-3192-4505-AD4A-38691811ABE5}" srcId="{AC9502FF-529B-4309-AC9B-CC2DF993D850}" destId="{E4D411B6-CC9B-4D84-B31B-3D6B29FD851C}" srcOrd="6" destOrd="0" parTransId="{58FF5538-7C7A-4754-A128-525A04C17501}" sibTransId="{A3E996C8-6D66-4220-844B-0E2A1FD056BD}"/>
    <dgm:cxn modelId="{90DEFFDD-9233-4374-BA4C-8DA7983629C5}" srcId="{AC9502FF-529B-4309-AC9B-CC2DF993D850}" destId="{4E969CC4-8708-41AA-902D-B1C415B2C55F}" srcOrd="5" destOrd="0" parTransId="{E1255A73-0053-4F91-A882-7DEAF7407C2E}" sibTransId="{EE2A6FBF-86BD-4B7A-A27E-C417CE491EF8}"/>
    <dgm:cxn modelId="{320239ED-EA9C-4B2E-9756-B461A2EAC853}" srcId="{AC9502FF-529B-4309-AC9B-CC2DF993D850}" destId="{088EB0EC-4AC1-4C72-85D0-4B3AFE90F5AB}" srcOrd="0" destOrd="0" parTransId="{44F230DB-F344-4480-9F6A-F8A24B770FB0}" sibTransId="{1E5008E6-63C8-410A-943E-3955439A216C}"/>
    <dgm:cxn modelId="{D70E9CF6-3D1C-4BDE-BC08-044C49B6CB7B}" type="presOf" srcId="{A52B21DD-3806-4644-B938-47C0BCEC84F2}" destId="{651814B0-CCAF-4538-B0F0-D828EB4DC1B1}" srcOrd="0" destOrd="0" presId="urn:microsoft.com/office/officeart/2005/8/layout/default"/>
    <dgm:cxn modelId="{CA17D0FB-4A1A-4B86-BF76-082F3FC025D3}" type="presOf" srcId="{E548B60E-66B8-428B-A693-C6253ED4CB2A}" destId="{97BC8B87-39DD-4764-B13A-72E9D06A1A7F}" srcOrd="0" destOrd="0" presId="urn:microsoft.com/office/officeart/2005/8/layout/default"/>
    <dgm:cxn modelId="{8D0E0E77-A5DC-4A07-93FA-27FCFB7FC741}" type="presParOf" srcId="{4D04AF54-E22C-4503-AC89-B7BA50762D04}" destId="{3250413D-C918-43D3-8256-50ECC9E6B0DB}" srcOrd="0" destOrd="0" presId="urn:microsoft.com/office/officeart/2005/8/layout/default"/>
    <dgm:cxn modelId="{E46E844A-2C2F-45B6-B517-E437DBB8B0A7}" type="presParOf" srcId="{4D04AF54-E22C-4503-AC89-B7BA50762D04}" destId="{76FE0866-3D20-4D61-A57E-3D4944086C81}" srcOrd="1" destOrd="0" presId="urn:microsoft.com/office/officeart/2005/8/layout/default"/>
    <dgm:cxn modelId="{D48DA37D-E4EE-4723-A5D5-56DCBF3ADE3B}" type="presParOf" srcId="{4D04AF54-E22C-4503-AC89-B7BA50762D04}" destId="{97BC8B87-39DD-4764-B13A-72E9D06A1A7F}" srcOrd="2" destOrd="0" presId="urn:microsoft.com/office/officeart/2005/8/layout/default"/>
    <dgm:cxn modelId="{E652BF89-88E3-4E74-B6AE-43FBEDB369D0}" type="presParOf" srcId="{4D04AF54-E22C-4503-AC89-B7BA50762D04}" destId="{944D858C-97E5-4FFF-9BA5-5C08A9E2F488}" srcOrd="3" destOrd="0" presId="urn:microsoft.com/office/officeart/2005/8/layout/default"/>
    <dgm:cxn modelId="{03350A25-713F-4BE9-9A31-C41B34C09A95}" type="presParOf" srcId="{4D04AF54-E22C-4503-AC89-B7BA50762D04}" destId="{C9A4EDC3-4A76-4AF1-AE93-3969D737389F}" srcOrd="4" destOrd="0" presId="urn:microsoft.com/office/officeart/2005/8/layout/default"/>
    <dgm:cxn modelId="{6FBC6FAD-3BD2-498E-BDAD-3929E6936087}" type="presParOf" srcId="{4D04AF54-E22C-4503-AC89-B7BA50762D04}" destId="{AF43BE7F-2BBF-4E01-95B2-B1C2394A9136}" srcOrd="5" destOrd="0" presId="urn:microsoft.com/office/officeart/2005/8/layout/default"/>
    <dgm:cxn modelId="{9F85B7DA-CC08-4A11-AEA9-CB6D9D3D56D3}" type="presParOf" srcId="{4D04AF54-E22C-4503-AC89-B7BA50762D04}" destId="{19F0B878-0A4C-4E11-87E7-D5E3F157180F}" srcOrd="6" destOrd="0" presId="urn:microsoft.com/office/officeart/2005/8/layout/default"/>
    <dgm:cxn modelId="{168FFA88-D7FD-4549-9685-7ED561C9007B}" type="presParOf" srcId="{4D04AF54-E22C-4503-AC89-B7BA50762D04}" destId="{E1B7ED5E-3CEB-4C78-BD67-46FB28FBFBB7}" srcOrd="7" destOrd="0" presId="urn:microsoft.com/office/officeart/2005/8/layout/default"/>
    <dgm:cxn modelId="{54A0B3C0-399C-4EBD-98B4-E9F3F62798E8}" type="presParOf" srcId="{4D04AF54-E22C-4503-AC89-B7BA50762D04}" destId="{DD774F5A-58C6-4CF5-8FF7-254753C504ED}" srcOrd="8" destOrd="0" presId="urn:microsoft.com/office/officeart/2005/8/layout/default"/>
    <dgm:cxn modelId="{36E99B4F-9846-493F-A2DA-B266147E392E}" type="presParOf" srcId="{4D04AF54-E22C-4503-AC89-B7BA50762D04}" destId="{85671CF2-591B-4080-A039-6E442F0D84DC}" srcOrd="9" destOrd="0" presId="urn:microsoft.com/office/officeart/2005/8/layout/default"/>
    <dgm:cxn modelId="{CEA31CEF-6E78-45F4-924E-999F2C5BABEC}" type="presParOf" srcId="{4D04AF54-E22C-4503-AC89-B7BA50762D04}" destId="{EC6D71D9-DC81-445F-9D75-0C19EBD97673}" srcOrd="10" destOrd="0" presId="urn:microsoft.com/office/officeart/2005/8/layout/default"/>
    <dgm:cxn modelId="{AEEDBEA7-5E69-420B-846C-55F55DB38477}" type="presParOf" srcId="{4D04AF54-E22C-4503-AC89-B7BA50762D04}" destId="{985E2692-F960-4725-9194-25C60935635F}" srcOrd="11" destOrd="0" presId="urn:microsoft.com/office/officeart/2005/8/layout/default"/>
    <dgm:cxn modelId="{04790DE7-793E-413D-A8A7-37DDD1D05DDC}" type="presParOf" srcId="{4D04AF54-E22C-4503-AC89-B7BA50762D04}" destId="{64BB1155-DE9A-4F38-8BEF-D1D412E0CCF9}" srcOrd="12" destOrd="0" presId="urn:microsoft.com/office/officeart/2005/8/layout/default"/>
    <dgm:cxn modelId="{E62B73A0-BEAC-4CD9-9946-C10C0584FF27}" type="presParOf" srcId="{4D04AF54-E22C-4503-AC89-B7BA50762D04}" destId="{2CC3DE79-DC1D-4361-BF78-617EEDBA3BAB}" srcOrd="13" destOrd="0" presId="urn:microsoft.com/office/officeart/2005/8/layout/default"/>
    <dgm:cxn modelId="{6AAF5297-6162-4019-BC5E-EB50D4DA8A81}" type="presParOf" srcId="{4D04AF54-E22C-4503-AC89-B7BA50762D04}" destId="{651814B0-CCAF-4538-B0F0-D828EB4DC1B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F23A7E-5D98-4E40-A28B-B5E7A1D94F9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5BE85144-A58E-469E-BD70-B24689ED1B01}">
      <dgm:prSet/>
      <dgm:spPr/>
      <dgm:t>
        <a:bodyPr/>
        <a:lstStyle/>
        <a:p>
          <a:pPr>
            <a:defRPr cap="all"/>
          </a:pPr>
          <a:r>
            <a:rPr lang="en-US"/>
            <a:t>Standardize Core Course Design with Flexible Delivery</a:t>
          </a:r>
        </a:p>
      </dgm:t>
    </dgm:pt>
    <dgm:pt modelId="{8B4B0C98-BBFF-44EC-B2CC-7E14825E8352}" type="parTrans" cxnId="{1B7701DD-6D2D-4D78-8C14-73839FBE407A}">
      <dgm:prSet/>
      <dgm:spPr/>
      <dgm:t>
        <a:bodyPr/>
        <a:lstStyle/>
        <a:p>
          <a:endParaRPr lang="en-US"/>
        </a:p>
      </dgm:t>
    </dgm:pt>
    <dgm:pt modelId="{EE5D752D-59A1-4124-91A0-70F092914BCD}" type="sibTrans" cxnId="{1B7701DD-6D2D-4D78-8C14-73839FBE407A}">
      <dgm:prSet/>
      <dgm:spPr/>
      <dgm:t>
        <a:bodyPr/>
        <a:lstStyle/>
        <a:p>
          <a:endParaRPr lang="en-US"/>
        </a:p>
      </dgm:t>
    </dgm:pt>
    <dgm:pt modelId="{F54B3B26-2807-46D9-A5A8-8DFE4F7747B2}">
      <dgm:prSet/>
      <dgm:spPr/>
      <dgm:t>
        <a:bodyPr/>
        <a:lstStyle/>
        <a:p>
          <a:pPr>
            <a:defRPr cap="all"/>
          </a:pPr>
          <a:r>
            <a:rPr lang="en-US"/>
            <a:t>Strengthen and Formalize the Peer Leader Model</a:t>
          </a:r>
        </a:p>
      </dgm:t>
    </dgm:pt>
    <dgm:pt modelId="{2831CC2C-D16A-4DE6-81A6-F27EBD43B0DC}" type="parTrans" cxnId="{A77E3C9B-C646-4CCE-927A-A390FD4BFE47}">
      <dgm:prSet/>
      <dgm:spPr/>
      <dgm:t>
        <a:bodyPr/>
        <a:lstStyle/>
        <a:p>
          <a:endParaRPr lang="en-US"/>
        </a:p>
      </dgm:t>
    </dgm:pt>
    <dgm:pt modelId="{52566287-C260-45C3-AC2F-A9192B1C809F}" type="sibTrans" cxnId="{A77E3C9B-C646-4CCE-927A-A390FD4BFE47}">
      <dgm:prSet/>
      <dgm:spPr/>
      <dgm:t>
        <a:bodyPr/>
        <a:lstStyle/>
        <a:p>
          <a:endParaRPr lang="en-US"/>
        </a:p>
      </dgm:t>
    </dgm:pt>
    <dgm:pt modelId="{32FF7025-43ED-4FE2-9D3E-0EE26FF398D4}">
      <dgm:prSet/>
      <dgm:spPr/>
      <dgm:t>
        <a:bodyPr/>
        <a:lstStyle/>
        <a:p>
          <a:pPr>
            <a:defRPr cap="all"/>
          </a:pPr>
          <a:r>
            <a:rPr lang="en-US"/>
            <a:t>Improve Coordination, Preparation, and Operational Systems</a:t>
          </a:r>
        </a:p>
      </dgm:t>
    </dgm:pt>
    <dgm:pt modelId="{DABCB059-CB20-435F-BE93-418112189994}" type="parTrans" cxnId="{DD32A57C-A918-4B25-9720-6725563B102D}">
      <dgm:prSet/>
      <dgm:spPr/>
      <dgm:t>
        <a:bodyPr/>
        <a:lstStyle/>
        <a:p>
          <a:endParaRPr lang="en-US"/>
        </a:p>
      </dgm:t>
    </dgm:pt>
    <dgm:pt modelId="{E87E8279-0FEE-4E72-8505-0DBCDA3C3885}" type="sibTrans" cxnId="{DD32A57C-A918-4B25-9720-6725563B102D}">
      <dgm:prSet/>
      <dgm:spPr/>
      <dgm:t>
        <a:bodyPr/>
        <a:lstStyle/>
        <a:p>
          <a:endParaRPr lang="en-US"/>
        </a:p>
      </dgm:t>
    </dgm:pt>
    <dgm:pt modelId="{45C57026-1378-4930-9AF6-A18A0A25062A}">
      <dgm:prSet/>
      <dgm:spPr/>
      <dgm:t>
        <a:bodyPr/>
        <a:lstStyle/>
        <a:p>
          <a:pPr>
            <a:defRPr cap="all"/>
          </a:pPr>
          <a:r>
            <a:rPr lang="en-US"/>
            <a:t>Enhance Student Engagement and Focus on High-Impact Content</a:t>
          </a:r>
        </a:p>
      </dgm:t>
    </dgm:pt>
    <dgm:pt modelId="{014F4776-68C0-406F-806E-8F62737F8272}" type="parTrans" cxnId="{6F7D6713-B787-45AD-885A-AA4AC4C116B3}">
      <dgm:prSet/>
      <dgm:spPr/>
      <dgm:t>
        <a:bodyPr/>
        <a:lstStyle/>
        <a:p>
          <a:endParaRPr lang="en-US"/>
        </a:p>
      </dgm:t>
    </dgm:pt>
    <dgm:pt modelId="{5C7DDB57-E130-477C-9C62-FD4DB683FBBE}" type="sibTrans" cxnId="{6F7D6713-B787-45AD-885A-AA4AC4C116B3}">
      <dgm:prSet/>
      <dgm:spPr/>
      <dgm:t>
        <a:bodyPr/>
        <a:lstStyle/>
        <a:p>
          <a:endParaRPr lang="en-US"/>
        </a:p>
      </dgm:t>
    </dgm:pt>
    <dgm:pt modelId="{92FC2E07-B1C0-49B6-A4AA-2FCD83EEE315}">
      <dgm:prSet/>
      <dgm:spPr/>
      <dgm:t>
        <a:bodyPr/>
        <a:lstStyle/>
        <a:p>
          <a:pPr>
            <a:defRPr cap="all"/>
          </a:pPr>
          <a:r>
            <a:rPr lang="en-US"/>
            <a:t>Scale Structured Instruction and Expand Targeted Supports</a:t>
          </a:r>
        </a:p>
      </dgm:t>
    </dgm:pt>
    <dgm:pt modelId="{29E0C6AC-9B91-422A-9CDE-7BC6732FB4D0}" type="parTrans" cxnId="{5F717047-7611-4F17-8D9D-E62E4CAD3736}">
      <dgm:prSet/>
      <dgm:spPr/>
      <dgm:t>
        <a:bodyPr/>
        <a:lstStyle/>
        <a:p>
          <a:endParaRPr lang="en-US"/>
        </a:p>
      </dgm:t>
    </dgm:pt>
    <dgm:pt modelId="{658B1E67-CF4F-495E-B264-183EA73E3222}" type="sibTrans" cxnId="{5F717047-7611-4F17-8D9D-E62E4CAD3736}">
      <dgm:prSet/>
      <dgm:spPr/>
      <dgm:t>
        <a:bodyPr/>
        <a:lstStyle/>
        <a:p>
          <a:endParaRPr lang="en-US"/>
        </a:p>
      </dgm:t>
    </dgm:pt>
    <dgm:pt modelId="{40D83F74-6652-476E-9977-919C0D94F311}" type="pres">
      <dgm:prSet presAssocID="{C5F23A7E-5D98-4E40-A28B-B5E7A1D94F9E}" presName="root" presStyleCnt="0">
        <dgm:presLayoutVars>
          <dgm:dir/>
          <dgm:resizeHandles val="exact"/>
        </dgm:presLayoutVars>
      </dgm:prSet>
      <dgm:spPr/>
    </dgm:pt>
    <dgm:pt modelId="{3E0771AA-0A05-4ADB-B885-FE240858245C}" type="pres">
      <dgm:prSet presAssocID="{5BE85144-A58E-469E-BD70-B24689ED1B01}" presName="compNode" presStyleCnt="0"/>
      <dgm:spPr/>
    </dgm:pt>
    <dgm:pt modelId="{DABCBEA4-1E2B-4D54-A77C-6F54740D77EE}" type="pres">
      <dgm:prSet presAssocID="{5BE85144-A58E-469E-BD70-B24689ED1B01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E6F4424B-9ED6-4AF7-8998-908C883C677F}" type="pres">
      <dgm:prSet presAssocID="{5BE85144-A58E-469E-BD70-B24689ED1B0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sign"/>
        </a:ext>
      </dgm:extLst>
    </dgm:pt>
    <dgm:pt modelId="{20177D20-4B83-4FA1-B4D7-19004F14F424}" type="pres">
      <dgm:prSet presAssocID="{5BE85144-A58E-469E-BD70-B24689ED1B01}" presName="spaceRect" presStyleCnt="0"/>
      <dgm:spPr/>
    </dgm:pt>
    <dgm:pt modelId="{82208540-78EA-4B1F-938D-9C895E5A23B5}" type="pres">
      <dgm:prSet presAssocID="{5BE85144-A58E-469E-BD70-B24689ED1B01}" presName="textRect" presStyleLbl="revTx" presStyleIdx="0" presStyleCnt="5">
        <dgm:presLayoutVars>
          <dgm:chMax val="1"/>
          <dgm:chPref val="1"/>
        </dgm:presLayoutVars>
      </dgm:prSet>
      <dgm:spPr/>
    </dgm:pt>
    <dgm:pt modelId="{93AAC5D4-D845-4EFA-8923-F779772DA279}" type="pres">
      <dgm:prSet presAssocID="{EE5D752D-59A1-4124-91A0-70F092914BCD}" presName="sibTrans" presStyleCnt="0"/>
      <dgm:spPr/>
    </dgm:pt>
    <dgm:pt modelId="{DC28778A-798E-489E-AF87-F1B85EAAA2F1}" type="pres">
      <dgm:prSet presAssocID="{F54B3B26-2807-46D9-A5A8-8DFE4F7747B2}" presName="compNode" presStyleCnt="0"/>
      <dgm:spPr/>
    </dgm:pt>
    <dgm:pt modelId="{2BBAF704-585A-49A0-8298-72F959E01171}" type="pres">
      <dgm:prSet presAssocID="{F54B3B26-2807-46D9-A5A8-8DFE4F7747B2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880BEF5F-8751-4DA6-AEFC-17AC8236A7B9}" type="pres">
      <dgm:prSet presAssocID="{F54B3B26-2807-46D9-A5A8-8DFE4F7747B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ty Leader"/>
        </a:ext>
      </dgm:extLst>
    </dgm:pt>
    <dgm:pt modelId="{6701C9E5-6B04-4EF4-814A-2D3EEB926CB8}" type="pres">
      <dgm:prSet presAssocID="{F54B3B26-2807-46D9-A5A8-8DFE4F7747B2}" presName="spaceRect" presStyleCnt="0"/>
      <dgm:spPr/>
    </dgm:pt>
    <dgm:pt modelId="{ACCB88A1-4573-4AB8-ADEA-D6B9BB04461A}" type="pres">
      <dgm:prSet presAssocID="{F54B3B26-2807-46D9-A5A8-8DFE4F7747B2}" presName="textRect" presStyleLbl="revTx" presStyleIdx="1" presStyleCnt="5">
        <dgm:presLayoutVars>
          <dgm:chMax val="1"/>
          <dgm:chPref val="1"/>
        </dgm:presLayoutVars>
      </dgm:prSet>
      <dgm:spPr/>
    </dgm:pt>
    <dgm:pt modelId="{43C05982-B904-4B9B-96F8-05136E022EAE}" type="pres">
      <dgm:prSet presAssocID="{52566287-C260-45C3-AC2F-A9192B1C809F}" presName="sibTrans" presStyleCnt="0"/>
      <dgm:spPr/>
    </dgm:pt>
    <dgm:pt modelId="{39BA7B70-3E64-4037-9C06-1323BC10188F}" type="pres">
      <dgm:prSet presAssocID="{32FF7025-43ED-4FE2-9D3E-0EE26FF398D4}" presName="compNode" presStyleCnt="0"/>
      <dgm:spPr/>
    </dgm:pt>
    <dgm:pt modelId="{1B7122D6-2AA1-4E9D-852A-1F5FD1C8D5A8}" type="pres">
      <dgm:prSet presAssocID="{32FF7025-43ED-4FE2-9D3E-0EE26FF398D4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0F5EF7C0-49E9-499D-9834-BE590BC3866B}" type="pres">
      <dgm:prSet presAssocID="{32FF7025-43ED-4FE2-9D3E-0EE26FF398D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F5DCA7F4-FFB4-4420-B95C-550463A4FBD7}" type="pres">
      <dgm:prSet presAssocID="{32FF7025-43ED-4FE2-9D3E-0EE26FF398D4}" presName="spaceRect" presStyleCnt="0"/>
      <dgm:spPr/>
    </dgm:pt>
    <dgm:pt modelId="{4F40AA82-6EEA-49B7-A842-724037ED1FD6}" type="pres">
      <dgm:prSet presAssocID="{32FF7025-43ED-4FE2-9D3E-0EE26FF398D4}" presName="textRect" presStyleLbl="revTx" presStyleIdx="2" presStyleCnt="5">
        <dgm:presLayoutVars>
          <dgm:chMax val="1"/>
          <dgm:chPref val="1"/>
        </dgm:presLayoutVars>
      </dgm:prSet>
      <dgm:spPr/>
    </dgm:pt>
    <dgm:pt modelId="{494C041D-3948-42E4-93EA-4A47E460F3C2}" type="pres">
      <dgm:prSet presAssocID="{E87E8279-0FEE-4E72-8505-0DBCDA3C3885}" presName="sibTrans" presStyleCnt="0"/>
      <dgm:spPr/>
    </dgm:pt>
    <dgm:pt modelId="{31456D04-C4F5-404D-85A6-A5D3A040F724}" type="pres">
      <dgm:prSet presAssocID="{45C57026-1378-4930-9AF6-A18A0A25062A}" presName="compNode" presStyleCnt="0"/>
      <dgm:spPr/>
    </dgm:pt>
    <dgm:pt modelId="{A5FCA31A-8BE4-49E7-B168-49EA7425B5B2}" type="pres">
      <dgm:prSet presAssocID="{45C57026-1378-4930-9AF6-A18A0A25062A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C5D2637-D2DB-47F2-974C-73DEA330559B}" type="pres">
      <dgm:prSet presAssocID="{45C57026-1378-4930-9AF6-A18A0A25062A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boarding"/>
        </a:ext>
      </dgm:extLst>
    </dgm:pt>
    <dgm:pt modelId="{D237C8C4-8DC7-4DD0-B03A-D9EF393C43EF}" type="pres">
      <dgm:prSet presAssocID="{45C57026-1378-4930-9AF6-A18A0A25062A}" presName="spaceRect" presStyleCnt="0"/>
      <dgm:spPr/>
    </dgm:pt>
    <dgm:pt modelId="{1F7C4209-B2F8-4380-9FDB-E563B35B5466}" type="pres">
      <dgm:prSet presAssocID="{45C57026-1378-4930-9AF6-A18A0A25062A}" presName="textRect" presStyleLbl="revTx" presStyleIdx="3" presStyleCnt="5">
        <dgm:presLayoutVars>
          <dgm:chMax val="1"/>
          <dgm:chPref val="1"/>
        </dgm:presLayoutVars>
      </dgm:prSet>
      <dgm:spPr/>
    </dgm:pt>
    <dgm:pt modelId="{A9590E29-608D-46D6-8FA9-6D0A3299DDE7}" type="pres">
      <dgm:prSet presAssocID="{5C7DDB57-E130-477C-9C62-FD4DB683FBBE}" presName="sibTrans" presStyleCnt="0"/>
      <dgm:spPr/>
    </dgm:pt>
    <dgm:pt modelId="{314E1089-A094-4BD0-B42B-D4FA99DAF59A}" type="pres">
      <dgm:prSet presAssocID="{92FC2E07-B1C0-49B6-A4AA-2FCD83EEE315}" presName="compNode" presStyleCnt="0"/>
      <dgm:spPr/>
    </dgm:pt>
    <dgm:pt modelId="{80C232F4-52E9-40F4-86D9-59CA6E320BFB}" type="pres">
      <dgm:prSet presAssocID="{92FC2E07-B1C0-49B6-A4AA-2FCD83EEE315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DD50FB5-4D49-4184-BE5A-6C702015C9E2}" type="pres">
      <dgm:prSet presAssocID="{92FC2E07-B1C0-49B6-A4AA-2FCD83EEE31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ducation"/>
        </a:ext>
      </dgm:extLst>
    </dgm:pt>
    <dgm:pt modelId="{14B848A9-B719-4F31-B3F5-71D15A823CB5}" type="pres">
      <dgm:prSet presAssocID="{92FC2E07-B1C0-49B6-A4AA-2FCD83EEE315}" presName="spaceRect" presStyleCnt="0"/>
      <dgm:spPr/>
    </dgm:pt>
    <dgm:pt modelId="{E91F5512-1E87-4313-A59F-6AC8B5DB6A41}" type="pres">
      <dgm:prSet presAssocID="{92FC2E07-B1C0-49B6-A4AA-2FCD83EEE31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F364980E-DCBF-4868-8BD0-16DFE15E5A60}" type="presOf" srcId="{45C57026-1378-4930-9AF6-A18A0A25062A}" destId="{1F7C4209-B2F8-4380-9FDB-E563B35B5466}" srcOrd="0" destOrd="0" presId="urn:microsoft.com/office/officeart/2018/5/layout/IconLeafLabelList"/>
    <dgm:cxn modelId="{6F7D6713-B787-45AD-885A-AA4AC4C116B3}" srcId="{C5F23A7E-5D98-4E40-A28B-B5E7A1D94F9E}" destId="{45C57026-1378-4930-9AF6-A18A0A25062A}" srcOrd="3" destOrd="0" parTransId="{014F4776-68C0-406F-806E-8F62737F8272}" sibTransId="{5C7DDB57-E130-477C-9C62-FD4DB683FBBE}"/>
    <dgm:cxn modelId="{3775625B-9137-4C6E-AF7E-F4E5A608CAB7}" type="presOf" srcId="{F54B3B26-2807-46D9-A5A8-8DFE4F7747B2}" destId="{ACCB88A1-4573-4AB8-ADEA-D6B9BB04461A}" srcOrd="0" destOrd="0" presId="urn:microsoft.com/office/officeart/2018/5/layout/IconLeafLabelList"/>
    <dgm:cxn modelId="{5F717047-7611-4F17-8D9D-E62E4CAD3736}" srcId="{C5F23A7E-5D98-4E40-A28B-B5E7A1D94F9E}" destId="{92FC2E07-B1C0-49B6-A4AA-2FCD83EEE315}" srcOrd="4" destOrd="0" parTransId="{29E0C6AC-9B91-422A-9CDE-7BC6732FB4D0}" sibTransId="{658B1E67-CF4F-495E-B264-183EA73E3222}"/>
    <dgm:cxn modelId="{DD32A57C-A918-4B25-9720-6725563B102D}" srcId="{C5F23A7E-5D98-4E40-A28B-B5E7A1D94F9E}" destId="{32FF7025-43ED-4FE2-9D3E-0EE26FF398D4}" srcOrd="2" destOrd="0" parTransId="{DABCB059-CB20-435F-BE93-418112189994}" sibTransId="{E87E8279-0FEE-4E72-8505-0DBCDA3C3885}"/>
    <dgm:cxn modelId="{3D07BB85-DCB3-453D-910A-02A53025BE0F}" type="presOf" srcId="{C5F23A7E-5D98-4E40-A28B-B5E7A1D94F9E}" destId="{40D83F74-6652-476E-9977-919C0D94F311}" srcOrd="0" destOrd="0" presId="urn:microsoft.com/office/officeart/2018/5/layout/IconLeafLabelList"/>
    <dgm:cxn modelId="{99B3988D-1B6E-40A7-A65B-59554C75B1B4}" type="presOf" srcId="{5BE85144-A58E-469E-BD70-B24689ED1B01}" destId="{82208540-78EA-4B1F-938D-9C895E5A23B5}" srcOrd="0" destOrd="0" presId="urn:microsoft.com/office/officeart/2018/5/layout/IconLeafLabelList"/>
    <dgm:cxn modelId="{A77E3C9B-C646-4CCE-927A-A390FD4BFE47}" srcId="{C5F23A7E-5D98-4E40-A28B-B5E7A1D94F9E}" destId="{F54B3B26-2807-46D9-A5A8-8DFE4F7747B2}" srcOrd="1" destOrd="0" parTransId="{2831CC2C-D16A-4DE6-81A6-F27EBD43B0DC}" sibTransId="{52566287-C260-45C3-AC2F-A9192B1C809F}"/>
    <dgm:cxn modelId="{1B7701DD-6D2D-4D78-8C14-73839FBE407A}" srcId="{C5F23A7E-5D98-4E40-A28B-B5E7A1D94F9E}" destId="{5BE85144-A58E-469E-BD70-B24689ED1B01}" srcOrd="0" destOrd="0" parTransId="{8B4B0C98-BBFF-44EC-B2CC-7E14825E8352}" sibTransId="{EE5D752D-59A1-4124-91A0-70F092914BCD}"/>
    <dgm:cxn modelId="{8E47B5EF-2404-4C2B-A656-09ADF7AE3D22}" type="presOf" srcId="{32FF7025-43ED-4FE2-9D3E-0EE26FF398D4}" destId="{4F40AA82-6EEA-49B7-A842-724037ED1FD6}" srcOrd="0" destOrd="0" presId="urn:microsoft.com/office/officeart/2018/5/layout/IconLeafLabelList"/>
    <dgm:cxn modelId="{B95A84F9-AC60-4D81-8EB3-9952DC424D3D}" type="presOf" srcId="{92FC2E07-B1C0-49B6-A4AA-2FCD83EEE315}" destId="{E91F5512-1E87-4313-A59F-6AC8B5DB6A41}" srcOrd="0" destOrd="0" presId="urn:microsoft.com/office/officeart/2018/5/layout/IconLeafLabelList"/>
    <dgm:cxn modelId="{951B2754-23E3-4404-A11E-A4B99FCC20FF}" type="presParOf" srcId="{40D83F74-6652-476E-9977-919C0D94F311}" destId="{3E0771AA-0A05-4ADB-B885-FE240858245C}" srcOrd="0" destOrd="0" presId="urn:microsoft.com/office/officeart/2018/5/layout/IconLeafLabelList"/>
    <dgm:cxn modelId="{7B1FDA51-605A-4177-8E1B-BE5B44537CED}" type="presParOf" srcId="{3E0771AA-0A05-4ADB-B885-FE240858245C}" destId="{DABCBEA4-1E2B-4D54-A77C-6F54740D77EE}" srcOrd="0" destOrd="0" presId="urn:microsoft.com/office/officeart/2018/5/layout/IconLeafLabelList"/>
    <dgm:cxn modelId="{C1B25D6C-B0D3-403D-AADC-DC4DD76C14D6}" type="presParOf" srcId="{3E0771AA-0A05-4ADB-B885-FE240858245C}" destId="{E6F4424B-9ED6-4AF7-8998-908C883C677F}" srcOrd="1" destOrd="0" presId="urn:microsoft.com/office/officeart/2018/5/layout/IconLeafLabelList"/>
    <dgm:cxn modelId="{9932D649-40C0-42F6-8437-9114F723ACD3}" type="presParOf" srcId="{3E0771AA-0A05-4ADB-B885-FE240858245C}" destId="{20177D20-4B83-4FA1-B4D7-19004F14F424}" srcOrd="2" destOrd="0" presId="urn:microsoft.com/office/officeart/2018/5/layout/IconLeafLabelList"/>
    <dgm:cxn modelId="{778EE09C-9A44-49A2-A500-67F9615F704F}" type="presParOf" srcId="{3E0771AA-0A05-4ADB-B885-FE240858245C}" destId="{82208540-78EA-4B1F-938D-9C895E5A23B5}" srcOrd="3" destOrd="0" presId="urn:microsoft.com/office/officeart/2018/5/layout/IconLeafLabelList"/>
    <dgm:cxn modelId="{DDD8BFB1-2FBB-46CE-A312-84877AD10D03}" type="presParOf" srcId="{40D83F74-6652-476E-9977-919C0D94F311}" destId="{93AAC5D4-D845-4EFA-8923-F779772DA279}" srcOrd="1" destOrd="0" presId="urn:microsoft.com/office/officeart/2018/5/layout/IconLeafLabelList"/>
    <dgm:cxn modelId="{574ED893-E08D-475D-B704-38DE53E2ACA3}" type="presParOf" srcId="{40D83F74-6652-476E-9977-919C0D94F311}" destId="{DC28778A-798E-489E-AF87-F1B85EAAA2F1}" srcOrd="2" destOrd="0" presId="urn:microsoft.com/office/officeart/2018/5/layout/IconLeafLabelList"/>
    <dgm:cxn modelId="{AA492A18-D2F1-4A2E-ACBD-2265D2C5BA56}" type="presParOf" srcId="{DC28778A-798E-489E-AF87-F1B85EAAA2F1}" destId="{2BBAF704-585A-49A0-8298-72F959E01171}" srcOrd="0" destOrd="0" presId="urn:microsoft.com/office/officeart/2018/5/layout/IconLeafLabelList"/>
    <dgm:cxn modelId="{C11DF785-18EB-44FF-BC85-920334FFC47C}" type="presParOf" srcId="{DC28778A-798E-489E-AF87-F1B85EAAA2F1}" destId="{880BEF5F-8751-4DA6-AEFC-17AC8236A7B9}" srcOrd="1" destOrd="0" presId="urn:microsoft.com/office/officeart/2018/5/layout/IconLeafLabelList"/>
    <dgm:cxn modelId="{588DB8E3-9784-44FD-834E-78AD8DC6C2B2}" type="presParOf" srcId="{DC28778A-798E-489E-AF87-F1B85EAAA2F1}" destId="{6701C9E5-6B04-4EF4-814A-2D3EEB926CB8}" srcOrd="2" destOrd="0" presId="urn:microsoft.com/office/officeart/2018/5/layout/IconLeafLabelList"/>
    <dgm:cxn modelId="{6724EF80-7897-4389-AB23-89910893F970}" type="presParOf" srcId="{DC28778A-798E-489E-AF87-F1B85EAAA2F1}" destId="{ACCB88A1-4573-4AB8-ADEA-D6B9BB04461A}" srcOrd="3" destOrd="0" presId="urn:microsoft.com/office/officeart/2018/5/layout/IconLeafLabelList"/>
    <dgm:cxn modelId="{99322316-E64F-472F-A1E5-081ABB2DAD11}" type="presParOf" srcId="{40D83F74-6652-476E-9977-919C0D94F311}" destId="{43C05982-B904-4B9B-96F8-05136E022EAE}" srcOrd="3" destOrd="0" presId="urn:microsoft.com/office/officeart/2018/5/layout/IconLeafLabelList"/>
    <dgm:cxn modelId="{89881F2F-71AC-4DA3-9AB1-7CCFE7F7EC9A}" type="presParOf" srcId="{40D83F74-6652-476E-9977-919C0D94F311}" destId="{39BA7B70-3E64-4037-9C06-1323BC10188F}" srcOrd="4" destOrd="0" presId="urn:microsoft.com/office/officeart/2018/5/layout/IconLeafLabelList"/>
    <dgm:cxn modelId="{07EC4CE4-F09F-4BEE-BB4C-B6FD5FAD9D2D}" type="presParOf" srcId="{39BA7B70-3E64-4037-9C06-1323BC10188F}" destId="{1B7122D6-2AA1-4E9D-852A-1F5FD1C8D5A8}" srcOrd="0" destOrd="0" presId="urn:microsoft.com/office/officeart/2018/5/layout/IconLeafLabelList"/>
    <dgm:cxn modelId="{E117BBBD-C657-40B8-B6DC-0E23199F7A19}" type="presParOf" srcId="{39BA7B70-3E64-4037-9C06-1323BC10188F}" destId="{0F5EF7C0-49E9-499D-9834-BE590BC3866B}" srcOrd="1" destOrd="0" presId="urn:microsoft.com/office/officeart/2018/5/layout/IconLeafLabelList"/>
    <dgm:cxn modelId="{81A8D010-EEAC-4D74-9DD6-A0C16DB4F859}" type="presParOf" srcId="{39BA7B70-3E64-4037-9C06-1323BC10188F}" destId="{F5DCA7F4-FFB4-4420-B95C-550463A4FBD7}" srcOrd="2" destOrd="0" presId="urn:microsoft.com/office/officeart/2018/5/layout/IconLeafLabelList"/>
    <dgm:cxn modelId="{026AA2AC-68BB-4CA8-87B2-0050DC3C67FC}" type="presParOf" srcId="{39BA7B70-3E64-4037-9C06-1323BC10188F}" destId="{4F40AA82-6EEA-49B7-A842-724037ED1FD6}" srcOrd="3" destOrd="0" presId="urn:microsoft.com/office/officeart/2018/5/layout/IconLeafLabelList"/>
    <dgm:cxn modelId="{8A6BB249-045A-4097-8330-6141CE190918}" type="presParOf" srcId="{40D83F74-6652-476E-9977-919C0D94F311}" destId="{494C041D-3948-42E4-93EA-4A47E460F3C2}" srcOrd="5" destOrd="0" presId="urn:microsoft.com/office/officeart/2018/5/layout/IconLeafLabelList"/>
    <dgm:cxn modelId="{9EA9BD3E-C961-46F7-8297-694A9C765B34}" type="presParOf" srcId="{40D83F74-6652-476E-9977-919C0D94F311}" destId="{31456D04-C4F5-404D-85A6-A5D3A040F724}" srcOrd="6" destOrd="0" presId="urn:microsoft.com/office/officeart/2018/5/layout/IconLeafLabelList"/>
    <dgm:cxn modelId="{B7A90C22-8F00-45AA-90B3-D8D66AF0528F}" type="presParOf" srcId="{31456D04-C4F5-404D-85A6-A5D3A040F724}" destId="{A5FCA31A-8BE4-49E7-B168-49EA7425B5B2}" srcOrd="0" destOrd="0" presId="urn:microsoft.com/office/officeart/2018/5/layout/IconLeafLabelList"/>
    <dgm:cxn modelId="{AC1C3FE7-A0F0-4440-89F6-11005CD22B40}" type="presParOf" srcId="{31456D04-C4F5-404D-85A6-A5D3A040F724}" destId="{CC5D2637-D2DB-47F2-974C-73DEA330559B}" srcOrd="1" destOrd="0" presId="urn:microsoft.com/office/officeart/2018/5/layout/IconLeafLabelList"/>
    <dgm:cxn modelId="{48CB0D11-54F9-4327-856F-880218BF6EE0}" type="presParOf" srcId="{31456D04-C4F5-404D-85A6-A5D3A040F724}" destId="{D237C8C4-8DC7-4DD0-B03A-D9EF393C43EF}" srcOrd="2" destOrd="0" presId="urn:microsoft.com/office/officeart/2018/5/layout/IconLeafLabelList"/>
    <dgm:cxn modelId="{63CC77A1-C9B1-46AA-B2D9-1D03F87AAC98}" type="presParOf" srcId="{31456D04-C4F5-404D-85A6-A5D3A040F724}" destId="{1F7C4209-B2F8-4380-9FDB-E563B35B5466}" srcOrd="3" destOrd="0" presId="urn:microsoft.com/office/officeart/2018/5/layout/IconLeafLabelList"/>
    <dgm:cxn modelId="{DD7DFF47-0470-437C-B4A7-AA06A0AA6525}" type="presParOf" srcId="{40D83F74-6652-476E-9977-919C0D94F311}" destId="{A9590E29-608D-46D6-8FA9-6D0A3299DDE7}" srcOrd="7" destOrd="0" presId="urn:microsoft.com/office/officeart/2018/5/layout/IconLeafLabelList"/>
    <dgm:cxn modelId="{57D94BC3-8960-46CB-882C-10B53280F7EB}" type="presParOf" srcId="{40D83F74-6652-476E-9977-919C0D94F311}" destId="{314E1089-A094-4BD0-B42B-D4FA99DAF59A}" srcOrd="8" destOrd="0" presId="urn:microsoft.com/office/officeart/2018/5/layout/IconLeafLabelList"/>
    <dgm:cxn modelId="{64FAE979-D762-45F7-90A6-AB5C1360F9D9}" type="presParOf" srcId="{314E1089-A094-4BD0-B42B-D4FA99DAF59A}" destId="{80C232F4-52E9-40F4-86D9-59CA6E320BFB}" srcOrd="0" destOrd="0" presId="urn:microsoft.com/office/officeart/2018/5/layout/IconLeafLabelList"/>
    <dgm:cxn modelId="{C4E35899-654C-4AF4-BD1F-9F78CA5A2D61}" type="presParOf" srcId="{314E1089-A094-4BD0-B42B-D4FA99DAF59A}" destId="{2DD50FB5-4D49-4184-BE5A-6C702015C9E2}" srcOrd="1" destOrd="0" presId="urn:microsoft.com/office/officeart/2018/5/layout/IconLeafLabelList"/>
    <dgm:cxn modelId="{72013B3D-B3C9-4EF1-9BFF-3F775D4CD1AF}" type="presParOf" srcId="{314E1089-A094-4BD0-B42B-D4FA99DAF59A}" destId="{14B848A9-B719-4F31-B3F5-71D15A823CB5}" srcOrd="2" destOrd="0" presId="urn:microsoft.com/office/officeart/2018/5/layout/IconLeafLabelList"/>
    <dgm:cxn modelId="{D8CFA9C6-B0F2-45E2-B93F-83EA63B13637}" type="presParOf" srcId="{314E1089-A094-4BD0-B42B-D4FA99DAF59A}" destId="{E91F5512-1E87-4313-A59F-6AC8B5DB6A4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BA9304-7C00-4D2D-B7F0-A9C4F804F8A7}">
      <dsp:nvSpPr>
        <dsp:cNvPr id="0" name=""/>
        <dsp:cNvSpPr/>
      </dsp:nvSpPr>
      <dsp:spPr>
        <a:xfrm>
          <a:off x="828914" y="944700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02835-FB93-4264-ADB5-0717482DD434}">
      <dsp:nvSpPr>
        <dsp:cNvPr id="0" name=""/>
        <dsp:cNvSpPr/>
      </dsp:nvSpPr>
      <dsp:spPr>
        <a:xfrm>
          <a:off x="333914" y="202470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 FYE Committee is responsible for:</a:t>
          </a:r>
        </a:p>
      </dsp:txBody>
      <dsp:txXfrm>
        <a:off x="333914" y="2024704"/>
        <a:ext cx="1800000" cy="720000"/>
      </dsp:txXfrm>
    </dsp:sp>
    <dsp:sp modelId="{CE429EA8-3C9F-4E22-81BC-244E11E4788C}">
      <dsp:nvSpPr>
        <dsp:cNvPr id="0" name=""/>
        <dsp:cNvSpPr/>
      </dsp:nvSpPr>
      <dsp:spPr>
        <a:xfrm>
          <a:off x="2943914" y="944700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C1A78-2730-4AD2-94EA-241C46A222D4}">
      <dsp:nvSpPr>
        <dsp:cNvPr id="0" name=""/>
        <dsp:cNvSpPr/>
      </dsp:nvSpPr>
      <dsp:spPr>
        <a:xfrm>
          <a:off x="2448914" y="202470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Reviewing and making recommendations regarding best practices for FYE content and delivery.</a:t>
          </a:r>
        </a:p>
      </dsp:txBody>
      <dsp:txXfrm>
        <a:off x="2448914" y="2024704"/>
        <a:ext cx="1800000" cy="720000"/>
      </dsp:txXfrm>
    </dsp:sp>
    <dsp:sp modelId="{09BA961D-358D-459E-A11C-12637EF69674}">
      <dsp:nvSpPr>
        <dsp:cNvPr id="0" name=""/>
        <dsp:cNvSpPr/>
      </dsp:nvSpPr>
      <dsp:spPr>
        <a:xfrm>
          <a:off x="5058914" y="944700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05FC61-3AC2-40C1-BF71-37A94F5C9EEC}">
      <dsp:nvSpPr>
        <dsp:cNvPr id="0" name=""/>
        <dsp:cNvSpPr/>
      </dsp:nvSpPr>
      <dsp:spPr>
        <a:xfrm>
          <a:off x="4563914" y="202470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Collaborating with the student success seminar and associated first-year activities.</a:t>
          </a:r>
        </a:p>
      </dsp:txBody>
      <dsp:txXfrm>
        <a:off x="4563914" y="2024704"/>
        <a:ext cx="1800000" cy="720000"/>
      </dsp:txXfrm>
    </dsp:sp>
    <dsp:sp modelId="{A9CD3E98-43D0-4A95-9174-FCC512D61E14}">
      <dsp:nvSpPr>
        <dsp:cNvPr id="0" name=""/>
        <dsp:cNvSpPr/>
      </dsp:nvSpPr>
      <dsp:spPr>
        <a:xfrm>
          <a:off x="7173914" y="944700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10CF8-762C-4BC6-9875-F1AB51F96C4A}">
      <dsp:nvSpPr>
        <dsp:cNvPr id="0" name=""/>
        <dsp:cNvSpPr/>
      </dsp:nvSpPr>
      <dsp:spPr>
        <a:xfrm>
          <a:off x="6678914" y="202470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Ensuring that FYE content and the student success seminar align with the university mission.</a:t>
          </a:r>
        </a:p>
      </dsp:txBody>
      <dsp:txXfrm>
        <a:off x="6678914" y="2024704"/>
        <a:ext cx="1800000" cy="720000"/>
      </dsp:txXfrm>
    </dsp:sp>
    <dsp:sp modelId="{CAEC8370-CA0A-4186-82E7-95A09F59F46B}">
      <dsp:nvSpPr>
        <dsp:cNvPr id="0" name=""/>
        <dsp:cNvSpPr/>
      </dsp:nvSpPr>
      <dsp:spPr>
        <a:xfrm>
          <a:off x="9288914" y="944700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CF66D8-3EE0-456A-B87E-AE6CB6D58711}">
      <dsp:nvSpPr>
        <dsp:cNvPr id="0" name=""/>
        <dsp:cNvSpPr/>
      </dsp:nvSpPr>
      <dsp:spPr>
        <a:xfrm>
          <a:off x="8793914" y="2024704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Evaluating the success of YSU 1500 and making recommendations for future implementation.</a:t>
          </a:r>
        </a:p>
      </dsp:txBody>
      <dsp:txXfrm>
        <a:off x="8793914" y="2024704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17B4B-B676-4BE8-AA05-5FB1B4634692}">
      <dsp:nvSpPr>
        <dsp:cNvPr id="0" name=""/>
        <dsp:cNvSpPr/>
      </dsp:nvSpPr>
      <dsp:spPr>
        <a:xfrm>
          <a:off x="8537" y="0"/>
          <a:ext cx="6061530" cy="3689405"/>
        </a:xfrm>
        <a:prstGeom prst="homePlate">
          <a:avLst>
            <a:gd name="adj" fmla="val 2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837" tIns="60960" rIns="855349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FYE redesign evaluation used an integrated mixed-methods approach to examine student experience, implementation fidelity, and opportunities for course improvement. </a:t>
          </a:r>
        </a:p>
      </dsp:txBody>
      <dsp:txXfrm>
        <a:off x="8537" y="0"/>
        <a:ext cx="5600354" cy="3689405"/>
      </dsp:txXfrm>
    </dsp:sp>
    <dsp:sp modelId="{01C6A761-1471-4482-BE2B-E07055292610}">
      <dsp:nvSpPr>
        <dsp:cNvPr id="0" name=""/>
        <dsp:cNvSpPr/>
      </dsp:nvSpPr>
      <dsp:spPr>
        <a:xfrm>
          <a:off x="4857761" y="0"/>
          <a:ext cx="6061530" cy="3689405"/>
        </a:xfrm>
        <a:prstGeom prst="chevron">
          <a:avLst>
            <a:gd name="adj" fmla="val 2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837" tIns="60960" rIns="213837" bIns="6096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Data were collected during Spring 2026 through multiple complementary sources: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Fall 2025 student survey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Peer student leader focus groups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Key informant interviews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In-person classroom observation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Pilot test of Wellness 101 lesson plan</a:t>
          </a:r>
        </a:p>
      </dsp:txBody>
      <dsp:txXfrm>
        <a:off x="5780112" y="0"/>
        <a:ext cx="4216828" cy="36894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BD103-FC4F-4A30-907F-A0723D3D77FC}">
      <dsp:nvSpPr>
        <dsp:cNvPr id="0" name=""/>
        <dsp:cNvSpPr/>
      </dsp:nvSpPr>
      <dsp:spPr>
        <a:xfrm>
          <a:off x="3594" y="612236"/>
          <a:ext cx="1946002" cy="272440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Fall 2025 evaluated 594 student surveys</a:t>
          </a:r>
        </a:p>
      </dsp:txBody>
      <dsp:txXfrm>
        <a:off x="3594" y="1647509"/>
        <a:ext cx="1946002" cy="1634641"/>
      </dsp:txXfrm>
    </dsp:sp>
    <dsp:sp modelId="{1F01C7B6-1102-4794-BA0A-6111AD6F5652}">
      <dsp:nvSpPr>
        <dsp:cNvPr id="0" name=""/>
        <dsp:cNvSpPr/>
      </dsp:nvSpPr>
      <dsp:spPr>
        <a:xfrm>
          <a:off x="567934" y="884676"/>
          <a:ext cx="817320" cy="81732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1</a:t>
          </a:r>
        </a:p>
      </dsp:txBody>
      <dsp:txXfrm>
        <a:off x="687628" y="1004370"/>
        <a:ext cx="577932" cy="577932"/>
      </dsp:txXfrm>
    </dsp:sp>
    <dsp:sp modelId="{43D38E4D-AE98-4127-8D13-95F90EEEE257}">
      <dsp:nvSpPr>
        <dsp:cNvPr id="0" name=""/>
        <dsp:cNvSpPr/>
      </dsp:nvSpPr>
      <dsp:spPr>
        <a:xfrm>
          <a:off x="3594" y="3336567"/>
          <a:ext cx="1946002" cy="72"/>
        </a:xfrm>
        <a:prstGeom prst="rect">
          <a:avLst/>
        </a:prstGeom>
        <a:solidFill>
          <a:schemeClr val="accent5">
            <a:hueOff val="-1350239"/>
            <a:satOff val="-92"/>
            <a:lumOff val="218"/>
            <a:alphaOff val="0"/>
          </a:schemeClr>
        </a:solidFill>
        <a:ln w="19050" cap="flat" cmpd="sng" algn="ctr">
          <a:solidFill>
            <a:schemeClr val="accent5">
              <a:hueOff val="-1350239"/>
              <a:satOff val="-92"/>
              <a:lumOff val="2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62F78-6891-4D79-9134-7E55B6BAAA58}">
      <dsp:nvSpPr>
        <dsp:cNvPr id="0" name=""/>
        <dsp:cNvSpPr/>
      </dsp:nvSpPr>
      <dsp:spPr>
        <a:xfrm>
          <a:off x="2144196" y="612236"/>
          <a:ext cx="1946002" cy="2724403"/>
        </a:xfrm>
        <a:prstGeom prst="rect">
          <a:avLst/>
        </a:prstGeom>
        <a:solidFill>
          <a:schemeClr val="accent5">
            <a:tint val="40000"/>
            <a:alpha val="90000"/>
            <a:hueOff val="-2986166"/>
            <a:satOff val="667"/>
            <a:lumOff val="10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2986166"/>
              <a:satOff val="667"/>
              <a:lumOff val="1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Spring 2026 facilitated peer student leader focus group with 12 participants</a:t>
          </a:r>
        </a:p>
      </dsp:txBody>
      <dsp:txXfrm>
        <a:off x="2144196" y="1647509"/>
        <a:ext cx="1946002" cy="1634641"/>
      </dsp:txXfrm>
    </dsp:sp>
    <dsp:sp modelId="{E0B956E3-317E-42A1-8465-FA51E29A828D}">
      <dsp:nvSpPr>
        <dsp:cNvPr id="0" name=""/>
        <dsp:cNvSpPr/>
      </dsp:nvSpPr>
      <dsp:spPr>
        <a:xfrm>
          <a:off x="2708537" y="884676"/>
          <a:ext cx="817320" cy="817320"/>
        </a:xfrm>
        <a:prstGeom prst="ellipse">
          <a:avLst/>
        </a:prstGeom>
        <a:solidFill>
          <a:schemeClr val="accent5">
            <a:hueOff val="-2700478"/>
            <a:satOff val="-184"/>
            <a:lumOff val="436"/>
            <a:alphaOff val="0"/>
          </a:schemeClr>
        </a:solidFill>
        <a:ln w="19050" cap="flat" cmpd="sng" algn="ctr">
          <a:solidFill>
            <a:schemeClr val="accent5">
              <a:hueOff val="-2700478"/>
              <a:satOff val="-184"/>
              <a:lumOff val="4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2</a:t>
          </a:r>
        </a:p>
      </dsp:txBody>
      <dsp:txXfrm>
        <a:off x="2828231" y="1004370"/>
        <a:ext cx="577932" cy="577932"/>
      </dsp:txXfrm>
    </dsp:sp>
    <dsp:sp modelId="{BCFD12AC-A834-48F9-B606-567122AE89EE}">
      <dsp:nvSpPr>
        <dsp:cNvPr id="0" name=""/>
        <dsp:cNvSpPr/>
      </dsp:nvSpPr>
      <dsp:spPr>
        <a:xfrm>
          <a:off x="2144196" y="3336567"/>
          <a:ext cx="1946002" cy="72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CBC463-477C-43E4-9324-50F27CB3B91B}">
      <dsp:nvSpPr>
        <dsp:cNvPr id="0" name=""/>
        <dsp:cNvSpPr/>
      </dsp:nvSpPr>
      <dsp:spPr>
        <a:xfrm>
          <a:off x="4284798" y="612236"/>
          <a:ext cx="1946002" cy="2724403"/>
        </a:xfrm>
        <a:prstGeom prst="rect">
          <a:avLst/>
        </a:prstGeom>
        <a:solidFill>
          <a:schemeClr val="accent5">
            <a:tint val="40000"/>
            <a:alpha val="90000"/>
            <a:hueOff val="-5972333"/>
            <a:satOff val="1333"/>
            <a:lumOff val="20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5972333"/>
              <a:satOff val="1333"/>
              <a:lumOff val="2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Spring 2026 conducted 11 key informant interviews with FYE current/past instructors</a:t>
          </a:r>
        </a:p>
      </dsp:txBody>
      <dsp:txXfrm>
        <a:off x="4284798" y="1647509"/>
        <a:ext cx="1946002" cy="1634641"/>
      </dsp:txXfrm>
    </dsp:sp>
    <dsp:sp modelId="{BD86BE90-6212-4F33-AC99-6A0C2604030A}">
      <dsp:nvSpPr>
        <dsp:cNvPr id="0" name=""/>
        <dsp:cNvSpPr/>
      </dsp:nvSpPr>
      <dsp:spPr>
        <a:xfrm>
          <a:off x="4849139" y="884676"/>
          <a:ext cx="817320" cy="817320"/>
        </a:xfrm>
        <a:prstGeom prst="ellipse">
          <a:avLst/>
        </a:prstGeom>
        <a:solidFill>
          <a:schemeClr val="accent5">
            <a:hueOff val="-5400955"/>
            <a:satOff val="-367"/>
            <a:lumOff val="872"/>
            <a:alphaOff val="0"/>
          </a:schemeClr>
        </a:solidFill>
        <a:ln w="19050" cap="flat" cmpd="sng" algn="ctr">
          <a:solidFill>
            <a:schemeClr val="accent5">
              <a:hueOff val="-5400955"/>
              <a:satOff val="-367"/>
              <a:lumOff val="8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3</a:t>
          </a:r>
        </a:p>
      </dsp:txBody>
      <dsp:txXfrm>
        <a:off x="4968833" y="1004370"/>
        <a:ext cx="577932" cy="577932"/>
      </dsp:txXfrm>
    </dsp:sp>
    <dsp:sp modelId="{DB38CD0B-4F21-4F58-81C4-42027353010E}">
      <dsp:nvSpPr>
        <dsp:cNvPr id="0" name=""/>
        <dsp:cNvSpPr/>
      </dsp:nvSpPr>
      <dsp:spPr>
        <a:xfrm>
          <a:off x="4284798" y="3336567"/>
          <a:ext cx="1946002" cy="72"/>
        </a:xfrm>
        <a:prstGeom prst="rect">
          <a:avLst/>
        </a:prstGeom>
        <a:solidFill>
          <a:schemeClr val="accent5">
            <a:hueOff val="-6751195"/>
            <a:satOff val="-459"/>
            <a:lumOff val="1089"/>
            <a:alphaOff val="0"/>
          </a:schemeClr>
        </a:solidFill>
        <a:ln w="19050" cap="flat" cmpd="sng" algn="ctr">
          <a:solidFill>
            <a:schemeClr val="accent5">
              <a:hueOff val="-6751195"/>
              <a:satOff val="-459"/>
              <a:lumOff val="10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9E260F-ABE1-42B7-9213-3994C14E462A}">
      <dsp:nvSpPr>
        <dsp:cNvPr id="0" name=""/>
        <dsp:cNvSpPr/>
      </dsp:nvSpPr>
      <dsp:spPr>
        <a:xfrm>
          <a:off x="6425401" y="612236"/>
          <a:ext cx="1946002" cy="2724403"/>
        </a:xfrm>
        <a:prstGeom prst="rect">
          <a:avLst/>
        </a:prstGeom>
        <a:solidFill>
          <a:schemeClr val="accent5">
            <a:tint val="40000"/>
            <a:alpha val="90000"/>
            <a:hueOff val="-8958499"/>
            <a:satOff val="2000"/>
            <a:lumOff val="3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8958499"/>
              <a:satOff val="2000"/>
              <a:lumOff val="3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Spring 2026 completed three in-person classroom observations </a:t>
          </a:r>
        </a:p>
      </dsp:txBody>
      <dsp:txXfrm>
        <a:off x="6425401" y="1647509"/>
        <a:ext cx="1946002" cy="1634641"/>
      </dsp:txXfrm>
    </dsp:sp>
    <dsp:sp modelId="{8ED9DE4A-C39F-4F56-85CF-7D77E0830F33}">
      <dsp:nvSpPr>
        <dsp:cNvPr id="0" name=""/>
        <dsp:cNvSpPr/>
      </dsp:nvSpPr>
      <dsp:spPr>
        <a:xfrm>
          <a:off x="6989741" y="884676"/>
          <a:ext cx="817320" cy="817320"/>
        </a:xfrm>
        <a:prstGeom prst="ellipse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4</a:t>
          </a:r>
        </a:p>
      </dsp:txBody>
      <dsp:txXfrm>
        <a:off x="7109435" y="1004370"/>
        <a:ext cx="577932" cy="577932"/>
      </dsp:txXfrm>
    </dsp:sp>
    <dsp:sp modelId="{8B6BFA29-AD8A-4272-889C-3E517A79447E}">
      <dsp:nvSpPr>
        <dsp:cNvPr id="0" name=""/>
        <dsp:cNvSpPr/>
      </dsp:nvSpPr>
      <dsp:spPr>
        <a:xfrm>
          <a:off x="6425401" y="3336567"/>
          <a:ext cx="1946002" cy="72"/>
        </a:xfrm>
        <a:prstGeom prst="rect">
          <a:avLst/>
        </a:prstGeom>
        <a:solidFill>
          <a:schemeClr val="accent5">
            <a:hueOff val="-9451672"/>
            <a:satOff val="-642"/>
            <a:lumOff val="1525"/>
            <a:alphaOff val="0"/>
          </a:schemeClr>
        </a:solidFill>
        <a:ln w="19050" cap="flat" cmpd="sng" algn="ctr">
          <a:solidFill>
            <a:schemeClr val="accent5">
              <a:hueOff val="-9451672"/>
              <a:satOff val="-642"/>
              <a:lumOff val="15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4A595B-B87E-45B5-958E-EC9FE7B32005}">
      <dsp:nvSpPr>
        <dsp:cNvPr id="0" name=""/>
        <dsp:cNvSpPr/>
      </dsp:nvSpPr>
      <dsp:spPr>
        <a:xfrm>
          <a:off x="8566003" y="612236"/>
          <a:ext cx="1946002" cy="2724403"/>
        </a:xfrm>
        <a:prstGeom prst="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Spring 2026 implemented pilot test of Wellness 101 lesson plan</a:t>
          </a:r>
        </a:p>
      </dsp:txBody>
      <dsp:txXfrm>
        <a:off x="8566003" y="1647509"/>
        <a:ext cx="1946002" cy="1634641"/>
      </dsp:txXfrm>
    </dsp:sp>
    <dsp:sp modelId="{52593022-0894-4543-B897-1D6A18D8F3C2}">
      <dsp:nvSpPr>
        <dsp:cNvPr id="0" name=""/>
        <dsp:cNvSpPr/>
      </dsp:nvSpPr>
      <dsp:spPr>
        <a:xfrm>
          <a:off x="9130344" y="884676"/>
          <a:ext cx="817320" cy="817320"/>
        </a:xfrm>
        <a:prstGeom prst="ellipse">
          <a:avLst/>
        </a:prstGeom>
        <a:solidFill>
          <a:schemeClr val="accent5">
            <a:hueOff val="-10801911"/>
            <a:satOff val="-734"/>
            <a:lumOff val="1743"/>
            <a:alphaOff val="0"/>
          </a:schemeClr>
        </a:solidFill>
        <a:ln w="19050" cap="flat" cmpd="sng" algn="ctr">
          <a:solidFill>
            <a:schemeClr val="accent5">
              <a:hueOff val="-10801911"/>
              <a:satOff val="-734"/>
              <a:lumOff val="17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5</a:t>
          </a:r>
        </a:p>
      </dsp:txBody>
      <dsp:txXfrm>
        <a:off x="9250038" y="1004370"/>
        <a:ext cx="577932" cy="577932"/>
      </dsp:txXfrm>
    </dsp:sp>
    <dsp:sp modelId="{B28955CA-BC3A-43DA-9373-97DA7088BDF8}">
      <dsp:nvSpPr>
        <dsp:cNvPr id="0" name=""/>
        <dsp:cNvSpPr/>
      </dsp:nvSpPr>
      <dsp:spPr>
        <a:xfrm>
          <a:off x="8566003" y="3336567"/>
          <a:ext cx="1946002" cy="72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7CE84B-32AB-405C-A1F3-5917D3843CE0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4E217F-CA5B-4B26-9001-39F782059202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2F17A-AC2F-4807-92C3-5B4B86BFF6E7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Focus Group: Peer leaders described trust-building as most effective when grounded in relatability, honesty, and low-risk, interactive classroom activities. </a:t>
          </a:r>
        </a:p>
      </dsp:txBody>
      <dsp:txXfrm>
        <a:off x="1058686" y="1808"/>
        <a:ext cx="9456913" cy="916611"/>
      </dsp:txXfrm>
    </dsp:sp>
    <dsp:sp modelId="{C45BA2EB-771B-4D55-9B71-BBEFFC621D08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ED8DE-7A07-4225-ADCD-F5E08F900F3E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D1C6F3-956B-4C0B-98BF-B86CD781CA0B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They also emphasized that disengagement was often recognized through behavioral cues and was best addressed through personal connection rather than correction alone. </a:t>
          </a:r>
        </a:p>
      </dsp:txBody>
      <dsp:txXfrm>
        <a:off x="1058686" y="1147573"/>
        <a:ext cx="9456913" cy="916611"/>
      </dsp:txXfrm>
    </dsp:sp>
    <dsp:sp modelId="{DACBEC42-1200-42EE-BDBA-77515AB05C58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FAE5A-2F24-4C67-AB63-EFAD8DBF0C47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814F7E-279A-41D9-BD5E-8BEA32F177A1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Peer leaders played an important role in helping students connect to campus resources by modeling help-seeking and walking students through next steps. </a:t>
          </a:r>
        </a:p>
      </dsp:txBody>
      <dsp:txXfrm>
        <a:off x="1058686" y="2293338"/>
        <a:ext cx="9456913" cy="916611"/>
      </dsp:txXfrm>
    </dsp:sp>
    <dsp:sp modelId="{D76AB7E4-ADF1-4EDC-A221-7E07F5768BE6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8F9E4D-453B-40E6-AF55-12476D9F2EC3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97FCB-7605-4D9F-AF7A-9254B964004F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Peer leader role remained powerful but somewhat ambiguous, particularly in relation to instructor expectations, referral boundaries, and consistency across sections. </a:t>
          </a:r>
        </a:p>
      </dsp:txBody>
      <dsp:txXfrm>
        <a:off x="1058686" y="3439103"/>
        <a:ext cx="9456913" cy="9166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8D051-5C1C-4A59-A84F-E62FF73D9FEC}">
      <dsp:nvSpPr>
        <dsp:cNvPr id="0" name=""/>
        <dsp:cNvSpPr/>
      </dsp:nvSpPr>
      <dsp:spPr>
        <a:xfrm>
          <a:off x="0" y="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EC2B0-E9DE-4106-BE63-7D022E947976}">
      <dsp:nvSpPr>
        <dsp:cNvPr id="0" name=""/>
        <dsp:cNvSpPr/>
      </dsp:nvSpPr>
      <dsp:spPr>
        <a:xfrm>
          <a:off x="0" y="0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Theme 1: Unique Transitional and Cultural Needs of International Students</a:t>
          </a:r>
        </a:p>
      </dsp:txBody>
      <dsp:txXfrm>
        <a:off x="0" y="0"/>
        <a:ext cx="6291714" cy="1382683"/>
      </dsp:txXfrm>
    </dsp:sp>
    <dsp:sp modelId="{46B1E846-AA6C-4BB1-88FC-E0B1BE4D870D}">
      <dsp:nvSpPr>
        <dsp:cNvPr id="0" name=""/>
        <dsp:cNvSpPr/>
      </dsp:nvSpPr>
      <dsp:spPr>
        <a:xfrm>
          <a:off x="0" y="1382683"/>
          <a:ext cx="6291714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CD336-AF50-4C6A-BBD2-7CD24F632F0A}">
      <dsp:nvSpPr>
        <dsp:cNvPr id="0" name=""/>
        <dsp:cNvSpPr/>
      </dsp:nvSpPr>
      <dsp:spPr>
        <a:xfrm>
          <a:off x="0" y="1382683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Theme 2: Peer Leaders as a Critical but Inconsistently Implemented Support System</a:t>
          </a:r>
        </a:p>
      </dsp:txBody>
      <dsp:txXfrm>
        <a:off x="0" y="1382683"/>
        <a:ext cx="6291714" cy="1382683"/>
      </dsp:txXfrm>
    </dsp:sp>
    <dsp:sp modelId="{1AA36907-BF4F-4869-9BC9-D56C778F7153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940F1-A4F7-4586-A5A3-A2A4313DE668}">
      <dsp:nvSpPr>
        <dsp:cNvPr id="0" name=""/>
        <dsp:cNvSpPr/>
      </dsp:nvSpPr>
      <dsp:spPr>
        <a:xfrm>
          <a:off x="0" y="2765367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Theme 3: Student Barriers, Disengagement Patterns, and Instructor Support</a:t>
          </a:r>
        </a:p>
      </dsp:txBody>
      <dsp:txXfrm>
        <a:off x="0" y="2765367"/>
        <a:ext cx="6291714" cy="1382683"/>
      </dsp:txXfrm>
    </dsp:sp>
    <dsp:sp modelId="{155D9A39-BCAE-489F-BD20-BE8F322E9E87}">
      <dsp:nvSpPr>
        <dsp:cNvPr id="0" name=""/>
        <dsp:cNvSpPr/>
      </dsp:nvSpPr>
      <dsp:spPr>
        <a:xfrm>
          <a:off x="0" y="4148051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AFBE3E-282E-4E14-9DCC-4EB931EDBF4F}">
      <dsp:nvSpPr>
        <dsp:cNvPr id="0" name=""/>
        <dsp:cNvSpPr/>
      </dsp:nvSpPr>
      <dsp:spPr>
        <a:xfrm>
          <a:off x="0" y="4148051"/>
          <a:ext cx="6291714" cy="1382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Theme 4: Instructional Practices and Relational Approaches</a:t>
          </a:r>
        </a:p>
      </dsp:txBody>
      <dsp:txXfrm>
        <a:off x="0" y="4148051"/>
        <a:ext cx="6291714" cy="138268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0413D-C918-43D3-8256-50ECC9E6B0DB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Relationship-centered learning</a:t>
          </a:r>
        </a:p>
      </dsp:txBody>
      <dsp:txXfrm>
        <a:off x="3201" y="445489"/>
        <a:ext cx="2539866" cy="1523919"/>
      </dsp:txXfrm>
    </dsp:sp>
    <dsp:sp modelId="{97BC8B87-39DD-4764-B13A-72E9D06A1A7F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Belonging, trust, and connection shape student engagement</a:t>
          </a:r>
        </a:p>
      </dsp:txBody>
      <dsp:txXfrm>
        <a:off x="2797054" y="445489"/>
        <a:ext cx="2539866" cy="1523919"/>
      </dsp:txXfrm>
    </dsp:sp>
    <dsp:sp modelId="{C9A4EDC3-4A76-4AF1-AE93-3969D737389F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Peer leaders high-impact component of the FYE model</a:t>
          </a:r>
        </a:p>
      </dsp:txBody>
      <dsp:txXfrm>
        <a:off x="5590907" y="445489"/>
        <a:ext cx="2539866" cy="1523919"/>
      </dsp:txXfrm>
    </dsp:sp>
    <dsp:sp modelId="{19F0B878-0A4C-4E11-87E7-D5E3F157180F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Students value practical transition support </a:t>
          </a:r>
        </a:p>
      </dsp:txBody>
      <dsp:txXfrm>
        <a:off x="8384760" y="445489"/>
        <a:ext cx="2539866" cy="1523919"/>
      </dsp:txXfrm>
    </dsp:sp>
    <dsp:sp modelId="{DD774F5A-58C6-4CF5-8FF7-254753C504ED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High-quality teaching practices in FYE course</a:t>
          </a:r>
        </a:p>
      </dsp:txBody>
      <dsp:txXfrm>
        <a:off x="3201" y="2223395"/>
        <a:ext cx="2539866" cy="1523919"/>
      </dsp:txXfrm>
    </dsp:sp>
    <dsp:sp modelId="{EC6D71D9-DC81-445F-9D75-0C19EBD97673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Across instructors and peer leaders, there is a clear need for greater consistency across course sections</a:t>
          </a:r>
        </a:p>
      </dsp:txBody>
      <dsp:txXfrm>
        <a:off x="2797054" y="2223395"/>
        <a:ext cx="2539866" cy="1523919"/>
      </dsp:txXfrm>
    </dsp:sp>
    <dsp:sp modelId="{64BB1155-DE9A-4F38-8BEF-D1D412E0CCF9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International students transition includes needs both academic and cultural adjustment </a:t>
          </a:r>
        </a:p>
      </dsp:txBody>
      <dsp:txXfrm>
        <a:off x="5590907" y="2223395"/>
        <a:ext cx="2539866" cy="1523919"/>
      </dsp:txXfrm>
    </dsp:sp>
    <dsp:sp modelId="{651814B0-CCAF-4538-B0F0-D828EB4DC1B1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Structured, flexible lesson templates</a:t>
          </a:r>
        </a:p>
      </dsp:txBody>
      <dsp:txXfrm>
        <a:off x="8384760" y="2223395"/>
        <a:ext cx="2539866" cy="15239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CBEA4-1E2B-4D54-A77C-6F54740D77EE}">
      <dsp:nvSpPr>
        <dsp:cNvPr id="0" name=""/>
        <dsp:cNvSpPr/>
      </dsp:nvSpPr>
      <dsp:spPr>
        <a:xfrm>
          <a:off x="684914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F4424B-9ED6-4AF7-8998-908C883C677F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08540-78EA-4B1F-938D-9C895E5A23B5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Standardize Core Course Design with Flexible Delivery</a:t>
          </a:r>
        </a:p>
      </dsp:txBody>
      <dsp:txXfrm>
        <a:off x="333914" y="2456402"/>
        <a:ext cx="1800000" cy="720000"/>
      </dsp:txXfrm>
    </dsp:sp>
    <dsp:sp modelId="{2BBAF704-585A-49A0-8298-72F959E01171}">
      <dsp:nvSpPr>
        <dsp:cNvPr id="0" name=""/>
        <dsp:cNvSpPr/>
      </dsp:nvSpPr>
      <dsp:spPr>
        <a:xfrm>
          <a:off x="2799914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0BEF5F-8751-4DA6-AEFC-17AC8236A7B9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B88A1-4573-4AB8-ADEA-D6B9BB04461A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Strengthen and Formalize the Peer Leader Model</a:t>
          </a:r>
        </a:p>
      </dsp:txBody>
      <dsp:txXfrm>
        <a:off x="2448914" y="2456402"/>
        <a:ext cx="1800000" cy="720000"/>
      </dsp:txXfrm>
    </dsp:sp>
    <dsp:sp modelId="{1B7122D6-2AA1-4E9D-852A-1F5FD1C8D5A8}">
      <dsp:nvSpPr>
        <dsp:cNvPr id="0" name=""/>
        <dsp:cNvSpPr/>
      </dsp:nvSpPr>
      <dsp:spPr>
        <a:xfrm>
          <a:off x="4914914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EF7C0-49E9-499D-9834-BE590BC3866B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0AA82-6EEA-49B7-A842-724037ED1FD6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Improve Coordination, Preparation, and Operational Systems</a:t>
          </a:r>
        </a:p>
      </dsp:txBody>
      <dsp:txXfrm>
        <a:off x="4563914" y="2456402"/>
        <a:ext cx="1800000" cy="720000"/>
      </dsp:txXfrm>
    </dsp:sp>
    <dsp:sp modelId="{A5FCA31A-8BE4-49E7-B168-49EA7425B5B2}">
      <dsp:nvSpPr>
        <dsp:cNvPr id="0" name=""/>
        <dsp:cNvSpPr/>
      </dsp:nvSpPr>
      <dsp:spPr>
        <a:xfrm>
          <a:off x="7029914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D2637-D2DB-47F2-974C-73DEA330559B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C4209-B2F8-4380-9FDB-E563B35B5466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Enhance Student Engagement and Focus on High-Impact Content</a:t>
          </a:r>
        </a:p>
      </dsp:txBody>
      <dsp:txXfrm>
        <a:off x="6678914" y="2456402"/>
        <a:ext cx="1800000" cy="720000"/>
      </dsp:txXfrm>
    </dsp:sp>
    <dsp:sp modelId="{80C232F4-52E9-40F4-86D9-59CA6E320BFB}">
      <dsp:nvSpPr>
        <dsp:cNvPr id="0" name=""/>
        <dsp:cNvSpPr/>
      </dsp:nvSpPr>
      <dsp:spPr>
        <a:xfrm>
          <a:off x="9144914" y="101640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50FB5-4D49-4184-BE5A-6C702015C9E2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F5512-1E87-4313-A59F-6AC8B5DB6A41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Scale Structured Instruction and Expand Targeted Supports</a:t>
          </a:r>
        </a:p>
      </dsp:txBody>
      <dsp:txXfrm>
        <a:off x="8793914" y="245640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451050-86AB-4BBA-A8EC-2FC7B8FE1448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F79B340-5C51-4B81-8C1C-3935FC752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2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79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56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88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0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936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2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3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2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2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64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39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5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48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79B340-5C51-4B81-8C1C-3935FC752EF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0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83418-B050-044F-47ED-FA3A87768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009D45-6032-79BE-3578-7A5ED67C4E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741E1-3022-3934-4EC9-AE754ECA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E13DB-C42C-B2D5-4B03-DECB5B256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8620E-DE7C-4C6B-A5CD-5A9A6C06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3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E2913-E042-4B11-FC8A-7866EEA8E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3AF58-EC1F-945E-7384-6DE75A013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E9C8-59F4-0A38-3FE3-0C55C8B5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0120-DE20-61EC-6100-7FDEFDA96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1635F-8891-4961-5E7D-2C94F4BD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9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A95BE6-40A2-047F-6030-1CDA38832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DEB883-A619-0CE8-65E5-EA31120AF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DB753-7292-9CBF-D11B-C7E0AFEAD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65E9D-400B-BC5A-29AD-527EC4E03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C1480-05AF-7F3D-D2A9-BA934E96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5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F3005-8A62-1F3A-30BF-F8A5BE4D8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ADD72-FAA7-C35C-19AE-A3A999261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8360D-C413-223C-C0BB-64B05120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1209B-B201-D953-6667-0AD2E15B9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E269E-E4E6-0EF8-D8E3-BF56DE9D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07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78FD-9024-7CED-3A59-E58B78315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8B953-4680-9524-4509-F3150A1D8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BE7E7-8809-1CEF-28EB-6E58130B7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C1FC-590A-FED3-6F16-A588C0DAA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2CD7F-B49F-1CF7-3F40-DE64726F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7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A87E3-7C4C-F7CA-9397-6FAF6037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24745-64DD-62DE-170C-C36F51383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9FC12-7737-1542-BBBF-5C28485D1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7D60D-9584-5AAC-8D3A-BF46FCE0F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7EEF3-DE51-722E-A39D-7146F5DE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58E1E-3AA0-E4F2-173E-753F4422D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9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5223-2D45-04B3-72A4-6A059D7B8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F4434-A2A2-A290-D40D-EBD783263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4A8A44-D65C-C69C-9E51-718690D0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8ACF73-A48F-336E-B1F0-E60F47AF7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A4B7BA-7927-9EBB-F044-268CE64F3A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D8BE95-8085-0669-590A-8CCC86B6C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90CD9D-D18D-6B8A-397C-059E1D55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190D7D-E3F8-BE07-04A0-4899181D5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0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863C-BDE6-9810-1733-099BE6E8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67EBC-336A-D124-B3E5-B56E6CED6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E5591-ACC6-0BFF-7F8F-1A8A1BC1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08937-6463-9276-426C-2D1F0334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7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0A08C6-FCDB-CB6B-80CF-C68831DF4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6D6224-6FC5-AAD4-4FFE-19556B861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33213-B96B-4775-3043-0CD859CC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FD1A9-83B9-BE2D-D092-0EB034B4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6F559-97B3-DF42-F2FC-4FBF1D684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E5D4E-173B-1017-7B96-E1D105AE6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F4757-5F68-4183-00E4-44D11D767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7BE44-8FEC-E97D-7D07-84C64F2E8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AC0E-33F1-CCC3-BBD8-F5F88384B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0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8CD45-EBD4-9A29-DB53-9C620488A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89C100-9B8D-A7D8-2FC5-F2CCC5F04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65090-FD77-A879-23F4-C7EE8A664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A5D42-0F28-B266-C2D2-D8E66EA8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4EFAC-B789-D1DB-22D4-00D5EFE6D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FA6D3-9D26-0F88-961D-9E62734AF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0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9BE425-8AE6-DF90-2A79-170C17FFB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983FC-BF28-7622-548A-0E26015FA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C31C3-1316-1C53-B224-AAFB4E336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424882-2CDD-4814-85B1-BEA481ED5BF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67FAC-1378-DD68-B1F9-D291250B4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4913F-E4A9-5421-4611-67F8EEDFB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319821-81D6-4C5C-A7F0-D6943BB45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1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168253-7EC4-9474-AAE6-947578472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2" y="891652"/>
            <a:ext cx="4412021" cy="3030724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Academic Senate First Year Experience (FYE) Redesign Effort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BA58F-AC2C-0B86-798D-9F6EF0059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791" y="4745317"/>
            <a:ext cx="4126272" cy="1375145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By: Dr. Nicolette Powe, 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First Year Experience Chair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48E7AC-D9E7-FC7B-7139-2C5AE8573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78148"/>
            <a:ext cx="5608320" cy="585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79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D9AA5E-267E-E2B9-F4C2-962E86F5D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b="1">
                <a:solidFill>
                  <a:schemeClr val="tx2"/>
                </a:solidFill>
              </a:rPr>
              <a:t>Results – Pilot Test Wellness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63133-024E-BF42-80F8-83252FB9B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5"/>
            <a:ext cx="6735845" cy="2887403"/>
          </a:xfrm>
        </p:spPr>
        <p:txBody>
          <a:bodyPr anchor="t">
            <a:normAutofit fontScale="85000" lnSpcReduction="10000"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The Wellness 101 pilot demonstrated the value of structured, flexible lesson templates, suggesting a scalable approach for improving consistency and instructional support across all course modules.</a:t>
            </a: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07293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234405-C1FA-8955-3B20-8C646056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Discussions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908F05-96EF-C4F5-7EE4-D4C3DCE153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334197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150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F3D679-6966-C798-2C5D-552C321C9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Recommendations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6838EF-53FF-91A6-9F0F-1960E7355C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76596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4770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4DA2B-7CD7-BB4C-2AD6-0172E14E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 b="1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9F242-B5CF-9B9A-9DC0-53A42C0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n-US" sz="2000"/>
              <a:t>Relationship-Centered Learning Drives Success</a:t>
            </a:r>
          </a:p>
          <a:p>
            <a:r>
              <a:rPr lang="en-US" sz="2000"/>
              <a:t>Strong Foundation with Implementation Gaps</a:t>
            </a:r>
          </a:p>
          <a:p>
            <a:r>
              <a:rPr lang="en-US" sz="2000"/>
              <a:t>Clear Direction for FYE Redesign</a:t>
            </a:r>
          </a:p>
          <a:p>
            <a:r>
              <a:rPr lang="en-US" sz="2000"/>
              <a:t>Focus on Alignment and System Improvement</a:t>
            </a:r>
          </a:p>
        </p:txBody>
      </p:sp>
      <p:pic>
        <p:nvPicPr>
          <p:cNvPr id="5" name="Picture 4" descr="3D rendering of game pieces tied together with a rope">
            <a:extLst>
              <a:ext uri="{FF2B5EF4-FFF2-40B4-BE49-F238E27FC236}">
                <a16:creationId xmlns:a16="http://schemas.microsoft.com/office/drawing/2014/main" id="{3EA2C1DD-D33D-B675-6154-B510FCA3452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793" r="33963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686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F0454E-4958-2B56-C170-EFFEE684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5" y="381935"/>
            <a:ext cx="4833256" cy="5974414"/>
          </a:xfrm>
        </p:spPr>
        <p:txBody>
          <a:bodyPr anchor="ctr">
            <a:normAutofit/>
          </a:bodyPr>
          <a:lstStyle/>
          <a:p>
            <a:r>
              <a:rPr lang="en-US" sz="6200" b="1" dirty="0">
                <a:solidFill>
                  <a:srgbClr val="FFFFFF"/>
                </a:solidFill>
              </a:rPr>
              <a:t>First Year Experience (FYE) Committee Members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44AD1-3F62-3E51-0D4B-4FA5E060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 lnSpcReduction="10000"/>
          </a:bodyPr>
          <a:lstStyle/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Nicolette Powe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Chair &amp; Associate Professor of Public Health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David Graham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Associate Provost of Student Success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Jennifer Pintar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Provost 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Kevin Ball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Associate Provost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Michael Greco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Director of Resch Academic Success Center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Mary Coller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First Year Student Experiences and Academic Advising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Debora Kucharski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Director Advising STEM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Maria Conti Maravillas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Assistant Professor of English &amp; World Languages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Dr. Mollie Hartup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Director of Honor College; Grace Cummings, Student Representative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Martha I Pallante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Professor of Humanities &amp; Social Sciences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Frank Nolasco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Assistant Director, First Year Student Services 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Jessica Gaskell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Director First Year Student Services</a:t>
            </a:r>
          </a:p>
          <a:p>
            <a:r>
              <a:rPr lang="en-US" sz="1400" b="1" dirty="0">
                <a:solidFill>
                  <a:schemeClr val="tx1">
                    <a:alpha val="80000"/>
                  </a:schemeClr>
                </a:solidFill>
              </a:rPr>
              <a:t>Invited: Yvonne Uwamahoro</a:t>
            </a:r>
            <a:r>
              <a:rPr lang="en-US" sz="1400" dirty="0">
                <a:solidFill>
                  <a:schemeClr val="tx1">
                    <a:alpha val="80000"/>
                  </a:schemeClr>
                </a:solidFill>
              </a:rPr>
              <a:t>, Health Science PhD student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35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857F-57D6-7D7B-6130-E9DFED27F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</a:rPr>
              <a:t>FYE Committee Charge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C1759C-CD79-053E-2CD2-6BD3D986FC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91015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527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31FFE-80F1-248D-96CD-01BF1C22A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 b="1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5FA32-A990-950B-52D7-F045C9FC0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en-US" sz="2000"/>
              <a:t>Since 2021, YSU 1500 course is centrally managed.</a:t>
            </a:r>
          </a:p>
          <a:p>
            <a:r>
              <a:rPr lang="en-US" sz="2000"/>
              <a:t>FYE course serves as a critical entry point for new students, helping them navigate academic expectations, campus resources, and early college adjustment. </a:t>
            </a:r>
          </a:p>
          <a:p>
            <a:r>
              <a:rPr lang="en-US" sz="2000"/>
              <a:t>Ongoing Redesign for Improvement</a:t>
            </a:r>
          </a:p>
          <a:p>
            <a:r>
              <a:rPr lang="en-US" sz="2000"/>
              <a:t>Goal: How best to support students in their transition to college</a:t>
            </a:r>
          </a:p>
          <a:p>
            <a:endParaRPr lang="en-US" sz="2000"/>
          </a:p>
        </p:txBody>
      </p:sp>
      <p:pic>
        <p:nvPicPr>
          <p:cNvPr id="5" name="Picture 4" descr="Back shot of a row of graduates">
            <a:extLst>
              <a:ext uri="{FF2B5EF4-FFF2-40B4-BE49-F238E27FC236}">
                <a16:creationId xmlns:a16="http://schemas.microsoft.com/office/drawing/2014/main" id="{D5BF7D18-7D28-FEBB-01AF-7F639C4F91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584" r="28579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435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665D2-FE72-B3B9-30DD-967D24A96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Methods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B63CC6-74E5-CB96-E714-02043EFA00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2805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3559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95D915-64E1-491C-B562-6B39456A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Results</a:t>
            </a:r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7" name="Content Placeholder 2">
            <a:extLst>
              <a:ext uri="{FF2B5EF4-FFF2-40B4-BE49-F238E27FC236}">
                <a16:creationId xmlns:a16="http://schemas.microsoft.com/office/drawing/2014/main" id="{0D17CDBE-789E-9EC4-1B80-2251F95ACA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394014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1987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8C4F7B-268E-F7AE-872F-D75C19735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b="1" dirty="0"/>
              <a:t>Results – Student Survey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680F6BD-5C20-0798-360F-FE1169307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353743"/>
              </p:ext>
            </p:extLst>
          </p:nvPr>
        </p:nvGraphicFramePr>
        <p:xfrm>
          <a:off x="1643740" y="1926266"/>
          <a:ext cx="8904522" cy="4357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8161">
                  <a:extLst>
                    <a:ext uri="{9D8B030D-6E8A-4147-A177-3AD203B41FA5}">
                      <a16:colId xmlns:a16="http://schemas.microsoft.com/office/drawing/2014/main" val="2495471252"/>
                    </a:ext>
                  </a:extLst>
                </a:gridCol>
                <a:gridCol w="1518188">
                  <a:extLst>
                    <a:ext uri="{9D8B030D-6E8A-4147-A177-3AD203B41FA5}">
                      <a16:colId xmlns:a16="http://schemas.microsoft.com/office/drawing/2014/main" val="293340391"/>
                    </a:ext>
                  </a:extLst>
                </a:gridCol>
                <a:gridCol w="1028173">
                  <a:extLst>
                    <a:ext uri="{9D8B030D-6E8A-4147-A177-3AD203B41FA5}">
                      <a16:colId xmlns:a16="http://schemas.microsoft.com/office/drawing/2014/main" val="3616316330"/>
                    </a:ext>
                  </a:extLst>
                </a:gridCol>
              </a:tblGrid>
              <a:tr h="544691">
                <a:tc>
                  <a:txBody>
                    <a:bodyPr/>
                    <a:lstStyle/>
                    <a:p>
                      <a:r>
                        <a:rPr lang="en-US" sz="2400" dirty="0"/>
                        <a:t>Variable Names (Agree)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 = 602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%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889325911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 dirty="0"/>
                        <a:t>Positive Impact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552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86.7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2815458155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Being aware of the academic advisor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571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94.8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1933382870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 Learn about opportunities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553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91.8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3842928418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Role of syllabus in academic success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540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89.7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600126333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Peer leader contribution to student success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553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91.8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419172157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Reinforce students' connection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482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80.0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1621429137"/>
                  </a:ext>
                </a:extLst>
              </a:tr>
              <a:tr h="544691">
                <a:tc>
                  <a:txBody>
                    <a:bodyPr/>
                    <a:lstStyle/>
                    <a:p>
                      <a:r>
                        <a:rPr lang="en-US" sz="2400"/>
                        <a:t>Learning about policies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537</a:t>
                      </a:r>
                    </a:p>
                  </a:txBody>
                  <a:tcPr marL="123793" marR="123793" marT="61897" marB="61897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89.2</a:t>
                      </a:r>
                    </a:p>
                  </a:txBody>
                  <a:tcPr marL="123793" marR="123793" marT="61897" marB="61897"/>
                </a:tc>
                <a:extLst>
                  <a:ext uri="{0D108BD9-81ED-4DB2-BD59-A6C34878D82A}">
                    <a16:rowId xmlns:a16="http://schemas.microsoft.com/office/drawing/2014/main" val="2063885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55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30A19D-8994-3DE4-A2B2-A569FC31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b="1" dirty="0"/>
              <a:t>Results – Focus Group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5FEDE4-279D-9B1E-99C2-4A1F8C1E5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122779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238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5E70E-841C-0DE3-BC97-EEBB0948E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Results – Key Informant Interviews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7B53B2-C0A5-D536-84D1-D19DFCC975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68956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59901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39EB9-D414-37FF-1327-6D0C2A281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Results: Observations</a:t>
            </a:r>
          </a:p>
        </p:txBody>
      </p:sp>
      <p:pic>
        <p:nvPicPr>
          <p:cNvPr id="7" name="Graphic 6" descr="Laptop Secure">
            <a:extLst>
              <a:ext uri="{FF2B5EF4-FFF2-40B4-BE49-F238E27FC236}">
                <a16:creationId xmlns:a16="http://schemas.microsoft.com/office/drawing/2014/main" id="{46CED38A-3BEF-62FE-C375-BF37C7FD01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E06AD-F0BC-10B5-4E55-CD1FDF1E2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High-Quality, Structured Instruction </a:t>
            </a:r>
          </a:p>
          <a:p>
            <a:r>
              <a:rPr lang="en-US" sz="1800">
                <a:solidFill>
                  <a:schemeClr val="tx2"/>
                </a:solidFill>
              </a:rPr>
              <a:t>Strong Focus on Belonging, Engagement, and Mentoring </a:t>
            </a:r>
          </a:p>
          <a:p>
            <a:r>
              <a:rPr lang="en-US" sz="1800">
                <a:solidFill>
                  <a:schemeClr val="tx2"/>
                </a:solidFill>
              </a:rPr>
              <a:t>Effective but Inconsistent Peer Leader Integration</a:t>
            </a:r>
          </a:p>
          <a:p>
            <a:r>
              <a:rPr lang="en-US" sz="1800">
                <a:solidFill>
                  <a:schemeClr val="tx2"/>
                </a:solidFill>
              </a:rPr>
              <a:t>Opportunities to Improve Consistency and Inclusion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6950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2640</TotalTime>
  <Words>779</Words>
  <Application>Microsoft Office PowerPoint</Application>
  <PresentationFormat>Widescreen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Academic Senate First Year Experience (FYE) Redesign Effort Updates</vt:lpstr>
      <vt:lpstr>FYE Committee Charge</vt:lpstr>
      <vt:lpstr>Background</vt:lpstr>
      <vt:lpstr>Methods</vt:lpstr>
      <vt:lpstr>Results</vt:lpstr>
      <vt:lpstr>Results – Student Survey</vt:lpstr>
      <vt:lpstr>Results – Focus Group</vt:lpstr>
      <vt:lpstr>Results – Key Informant Interviews</vt:lpstr>
      <vt:lpstr>Results: Observations</vt:lpstr>
      <vt:lpstr>Results – Pilot Test Wellness 101</vt:lpstr>
      <vt:lpstr>Discussions</vt:lpstr>
      <vt:lpstr>Recommendations</vt:lpstr>
      <vt:lpstr>Conclusions</vt:lpstr>
      <vt:lpstr>First Year Experience (FYE) Committee Members</vt:lpstr>
    </vt:vector>
  </TitlesOfParts>
  <Company>Youngstown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Nicolette Powe</dc:creator>
  <cp:lastModifiedBy>Dr. Nicolette Powe</cp:lastModifiedBy>
  <cp:revision>2</cp:revision>
  <cp:lastPrinted>2026-03-31T15:30:30Z</cp:lastPrinted>
  <dcterms:created xsi:type="dcterms:W3CDTF">2026-03-30T03:21:44Z</dcterms:created>
  <dcterms:modified xsi:type="dcterms:W3CDTF">2026-03-31T23:22:31Z</dcterms:modified>
</cp:coreProperties>
</file>