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58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70076-F826-C046-AC44-24EC1F754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0F1943-1F4F-5062-3444-FD9AF6F8E7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93C80-3661-B2D5-D871-67A978293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4C1-02CF-4354-932F-B145DBBD98B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CE789-F8B2-D395-9983-F4E90E5D0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4C3CB-091D-CF60-1F68-AC2D8B707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99EC-F80A-4A83-87FD-67DD57D7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160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5BBF0-B0A3-FC46-FE83-215DEB5E7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A2ABFD-2DDF-80F5-2A95-F04ED6A31A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6617B-4C53-E9A3-530A-B4D5AF120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4C1-02CF-4354-932F-B145DBBD98B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26053D-20DC-ED79-0CDF-6D2A6E543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399DA7-9E2D-23CD-E5F0-85F7911CE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99EC-F80A-4A83-87FD-67DD57D7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84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F0E259-076A-C83E-5E89-0A158E884B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106369-F9A1-496B-EC17-630464D3E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EBC9D-2DA5-154A-7777-624E1EF0C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4C1-02CF-4354-932F-B145DBBD98B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AC8C5-2714-96B5-C6D8-68D9ABF59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1C151-779C-ADCF-B1DD-C8C62EE8D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99EC-F80A-4A83-87FD-67DD57D7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347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2595-6248-2221-7723-E74F6FC77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C6670-6E31-551D-F3C8-78399AE1D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C807D-F7C3-B83A-1B51-B2AE9E5F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4C1-02CF-4354-932F-B145DBBD98B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A27DF-800D-7DFB-0102-D3F11E5CC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DD141-7DD2-BAF8-4C7E-2C2D54036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99EC-F80A-4A83-87FD-67DD57D7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73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53834-3605-017B-A42E-5D8A6A0B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BAD73-DD92-8B60-B098-661E365FF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E190D-A0CC-1340-29EC-2BC4D3F3C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4C1-02CF-4354-932F-B145DBBD98B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F0C9AD-D9C1-9DE2-C7CC-C243AB54C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48D79-816A-306E-75DA-D3B512DED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99EC-F80A-4A83-87FD-67DD57D7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454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84E72-2339-5550-1FAC-C358D77C5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A7A65-E43E-A06F-5A69-80EDB99D64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B67609-C2B9-D04C-21A7-D3B7EB822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316677-61EC-EA41-27A6-3053C424A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4C1-02CF-4354-932F-B145DBBD98B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8FB8F-39C6-9EEB-8BF8-36C59E683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A6C1B-9CCF-CC72-378D-F7FB0BC1A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99EC-F80A-4A83-87FD-67DD57D7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599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B2A10-09F3-94F8-C5A2-7A6C5E3EC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8087B-9CF6-E110-EE04-8AE470CBEF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563424-11DB-6C39-2D3E-293C085BB8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EA81E3-5826-0506-2164-B674FF57D2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5B69A9-7C7E-8EAA-3398-96435CE747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13BA63-359C-FF7B-40FF-78E8FDDE9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4C1-02CF-4354-932F-B145DBBD98B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CD3F48-9E2C-ACAC-3603-DCF97F29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1E6B8F-AD28-5CDC-3680-5C0436978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99EC-F80A-4A83-87FD-67DD57D7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45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05F2B-4002-1278-29AB-C6969C124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FB98C0-C3ED-114A-9A60-B3EE74F1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4C1-02CF-4354-932F-B145DBBD98B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D3C9E5-B735-BBA6-E70E-DADCE3F54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C17E6E-F504-6E9E-9910-C538B245B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99EC-F80A-4A83-87FD-67DD57D7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60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9896B5-95C3-99A2-EFF6-5138D6A45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4C1-02CF-4354-932F-B145DBBD98B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D5D42E-CCDB-9812-C1D2-132A5C6A6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034392-6C54-F6CF-7AFC-00685C867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99EC-F80A-4A83-87FD-67DD57D7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47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29646-5DE7-1B06-530E-AEA8F8BAF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2D39B-A3C6-7CB7-A1B7-4E5A4A512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0F9DB-9044-5FB4-2E3D-0B71D97D87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A42620-3A58-2401-4A7C-CC708FBCE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4C1-02CF-4354-932F-B145DBBD98B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F32B09-A313-73BB-0918-CC731DBAB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63EFE-3310-A9BC-4AB0-42516D56C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99EC-F80A-4A83-87FD-67DD57D7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166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E6FCF-E3F6-423C-B8A2-5C7DBEF17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E43771-5F17-607C-DA29-52E880F424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B44D7-FBEE-2D9C-CBD3-783D92A4E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0C01D3-6F86-D800-3C20-E8ED83367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4C1-02CF-4354-932F-B145DBBD98B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D97C79-6BB7-AF08-9506-194282D7C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869497-6464-5E18-6AF6-DCB199086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099EC-F80A-4A83-87FD-67DD57D7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71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F68801-B109-C7D9-8EF4-7D4B421F3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A7B372-A819-81F6-7109-A4B8F59153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74B21-DEB6-2868-9362-239543BD01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034C1-02CF-4354-932F-B145DBBD98B3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92BEE2-108A-E20F-576F-19DABB3BDC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097BC-ED99-DF5A-A128-730A9E82C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099EC-F80A-4A83-87FD-67DD57D7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378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C4BEA-63A0-BAFA-96CF-AF6DF3CD6C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Use of Pronouns in the Recommended Syllabus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3DF801-DEC1-CEA9-4658-9550C4D31D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74566"/>
            <a:ext cx="9144000" cy="1655762"/>
          </a:xfrm>
        </p:spPr>
        <p:txBody>
          <a:bodyPr/>
          <a:lstStyle/>
          <a:p>
            <a:r>
              <a:rPr lang="en-US" dirty="0"/>
              <a:t>Austin Browne</a:t>
            </a:r>
          </a:p>
          <a:p>
            <a:r>
              <a:rPr lang="en-US" dirty="0"/>
              <a:t>Williamson College of Business</a:t>
            </a:r>
          </a:p>
        </p:txBody>
      </p:sp>
    </p:spTree>
    <p:extLst>
      <p:ext uri="{BB962C8B-B14F-4D97-AF65-F5344CB8AC3E}">
        <p14:creationId xmlns:p14="http://schemas.microsoft.com/office/powerpoint/2010/main" val="1469010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3F4F9ED-3F99-AD69-50E3-0F3386B305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875" y="1064071"/>
            <a:ext cx="10872250" cy="47298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ED5B740-2062-DA2B-2199-691B62FFFED9}"/>
              </a:ext>
            </a:extLst>
          </p:cNvPr>
          <p:cNvSpPr txBox="1"/>
          <p:nvPr/>
        </p:nvSpPr>
        <p:spPr>
          <a:xfrm>
            <a:off x="7148945" y="6237273"/>
            <a:ext cx="4969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*Taken from the YSU Academic Senate webpage</a:t>
            </a:r>
          </a:p>
        </p:txBody>
      </p:sp>
    </p:spTree>
    <p:extLst>
      <p:ext uri="{BB962C8B-B14F-4D97-AF65-F5344CB8AC3E}">
        <p14:creationId xmlns:p14="http://schemas.microsoft.com/office/powerpoint/2010/main" val="3171167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22BE3-49DB-D567-5050-C64A2326B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Supporting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0F4EE-FC36-C400-1297-FA8CCD90F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628" y="1594075"/>
            <a:ext cx="10246743" cy="4351338"/>
          </a:xfrm>
        </p:spPr>
        <p:txBody>
          <a:bodyPr/>
          <a:lstStyle/>
          <a:p>
            <a:r>
              <a:rPr lang="en-US" dirty="0"/>
              <a:t>Accurately recognizes that the recommended syllabus is not required</a:t>
            </a:r>
          </a:p>
          <a:p>
            <a:r>
              <a:rPr lang="en-US" dirty="0"/>
              <a:t>Also notes that is a draft, indicating it has not been passed</a:t>
            </a:r>
          </a:p>
          <a:p>
            <a:r>
              <a:rPr lang="en-US" dirty="0"/>
              <a:t>A browse through previous minutes seems to confirm this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3BB926-C144-D54B-46A8-21CFB12F85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118" r="6659"/>
          <a:stretch/>
        </p:blipFill>
        <p:spPr>
          <a:xfrm>
            <a:off x="1306181" y="3769744"/>
            <a:ext cx="9579635" cy="270826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44059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03CEB92-7AFE-2092-C852-49556C044A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607" y="1477823"/>
            <a:ext cx="12212481" cy="16163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B242D4D-F26C-F0C8-CD91-B233D6FEC1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6030"/>
          <a:stretch/>
        </p:blipFill>
        <p:spPr>
          <a:xfrm>
            <a:off x="24947" y="2872507"/>
            <a:ext cx="12142105" cy="2438401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EDC9630-C8C3-0FF9-1587-EFBFA17F7AC3}"/>
              </a:ext>
            </a:extLst>
          </p:cNvPr>
          <p:cNvCxnSpPr/>
          <p:nvPr/>
        </p:nvCxnSpPr>
        <p:spPr>
          <a:xfrm>
            <a:off x="5011947" y="4114800"/>
            <a:ext cx="690113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1C7B119-477B-5762-0DBD-45207CE9D222}"/>
              </a:ext>
            </a:extLst>
          </p:cNvPr>
          <p:cNvCxnSpPr>
            <a:cxnSpLocks/>
          </p:cNvCxnSpPr>
          <p:nvPr/>
        </p:nvCxnSpPr>
        <p:spPr>
          <a:xfrm>
            <a:off x="109267" y="4431102"/>
            <a:ext cx="4428227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5389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F627804-2B14-1789-6D70-27F787E37E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991" y="1337864"/>
            <a:ext cx="7773224" cy="433005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1CD868F-2890-3586-93B0-BE13D6E29268}"/>
              </a:ext>
            </a:extLst>
          </p:cNvPr>
          <p:cNvSpPr/>
          <p:nvPr/>
        </p:nvSpPr>
        <p:spPr>
          <a:xfrm>
            <a:off x="932874" y="4753518"/>
            <a:ext cx="4414982" cy="76661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123ED0-409F-E5B8-BE33-A26ED00B9339}"/>
              </a:ext>
            </a:extLst>
          </p:cNvPr>
          <p:cNvSpPr txBox="1"/>
          <p:nvPr/>
        </p:nvSpPr>
        <p:spPr>
          <a:xfrm>
            <a:off x="8663709" y="1337864"/>
            <a:ext cx="3214255" cy="5035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Inclusion of this seems to cater to a particular ideology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Has encouraged professors to ask students their pronouns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Students have been made to feel uncomfortable and fear retribution if they decline to answer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983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F18EC-90BA-ECC4-B0DA-9BA8AD830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5C813-C8BE-85FD-2D18-E93BB3DF8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/>
              <a:t>How did this end up as an official recommendation of the Senate?</a:t>
            </a: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en-US" dirty="0"/>
              <a:t>How is the inclusion of pronouns on a syllabus advancing the academic mission of the university?</a:t>
            </a: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AutoNum type="arabicPeriod"/>
            </a:pPr>
            <a:r>
              <a:rPr lang="en-US" dirty="0"/>
              <a:t>Why are all minority status not included in the syllabus?</a:t>
            </a:r>
          </a:p>
        </p:txBody>
      </p:sp>
    </p:spTree>
    <p:extLst>
      <p:ext uri="{BB962C8B-B14F-4D97-AF65-F5344CB8AC3E}">
        <p14:creationId xmlns:p14="http://schemas.microsoft.com/office/powerpoint/2010/main" val="3734484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129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Use of Pronouns in the Recommended Syllabus</vt:lpstr>
      <vt:lpstr>PowerPoint Presentation</vt:lpstr>
      <vt:lpstr>Supporting Documentation</vt:lpstr>
      <vt:lpstr>PowerPoint Presentation</vt:lpstr>
      <vt:lpstr>PowerPoint Presentation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Pronouns in the Recommended Syllabus</dc:title>
  <dc:creator>Austin A Browne</dc:creator>
  <cp:lastModifiedBy>Austin A Browne</cp:lastModifiedBy>
  <cp:revision>1</cp:revision>
  <dcterms:created xsi:type="dcterms:W3CDTF">2023-02-01T04:06:36Z</dcterms:created>
  <dcterms:modified xsi:type="dcterms:W3CDTF">2023-02-01T16:36:00Z</dcterms:modified>
</cp:coreProperties>
</file>